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147481247" r:id="rId2"/>
    <p:sldId id="2146847455" r:id="rId3"/>
    <p:sldId id="2146847456" r:id="rId4"/>
    <p:sldId id="2146847452" r:id="rId5"/>
    <p:sldId id="2147481289" r:id="rId6"/>
    <p:sldId id="330" r:id="rId7"/>
    <p:sldId id="2147481291" r:id="rId8"/>
    <p:sldId id="2147481292" r:id="rId9"/>
    <p:sldId id="2147481293" r:id="rId10"/>
    <p:sldId id="2147481294" r:id="rId11"/>
    <p:sldId id="2147481295" r:id="rId12"/>
    <p:sldId id="2147481296" r:id="rId13"/>
    <p:sldId id="2147481297" r:id="rId14"/>
    <p:sldId id="2147481298" r:id="rId15"/>
    <p:sldId id="2147481299" r:id="rId16"/>
    <p:sldId id="2147481300" r:id="rId17"/>
    <p:sldId id="2147481301" r:id="rId18"/>
    <p:sldId id="2147481302" r:id="rId19"/>
    <p:sldId id="2147481303" r:id="rId20"/>
    <p:sldId id="2147481304" r:id="rId21"/>
    <p:sldId id="2147481305" r:id="rId22"/>
    <p:sldId id="2146847458" r:id="rId23"/>
    <p:sldId id="2147481290" r:id="rId24"/>
    <p:sldId id="2147481306" r:id="rId25"/>
    <p:sldId id="256" r:id="rId26"/>
    <p:sldId id="2147481307" r:id="rId27"/>
    <p:sldId id="2147481308" r:id="rId28"/>
    <p:sldId id="2146847459" r:id="rId2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108DB-703B-4065-97BD-3303A0591B02}" v="7" dt="2026-06-30T14:56:40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8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lory Race" userId="2f3b95af-638b-4c69-8a2e-990cab33bd3a" providerId="ADAL" clId="{5E885FBB-AF26-47F2-BC86-79D900A61A07}"/>
    <pc:docChg chg="undo custSel addSld delSld modSld">
      <pc:chgData name="Mallory Race" userId="2f3b95af-638b-4c69-8a2e-990cab33bd3a" providerId="ADAL" clId="{5E885FBB-AF26-47F2-BC86-79D900A61A07}" dt="2026-07-01T14:22:33.657" v="139" actId="14100"/>
      <pc:docMkLst>
        <pc:docMk/>
      </pc:docMkLst>
      <pc:sldChg chg="addSp delSp add mod setBg">
        <pc:chgData name="Mallory Race" userId="2f3b95af-638b-4c69-8a2e-990cab33bd3a" providerId="ADAL" clId="{5E885FBB-AF26-47F2-BC86-79D900A61A07}" dt="2026-06-29T20:14:49.084" v="62" actId="22"/>
        <pc:sldMkLst>
          <pc:docMk/>
          <pc:sldMk cId="0" sldId="256"/>
        </pc:sldMkLst>
        <pc:picChg chg="add">
          <ac:chgData name="Mallory Race" userId="2f3b95af-638b-4c69-8a2e-990cab33bd3a" providerId="ADAL" clId="{5E885FBB-AF26-47F2-BC86-79D900A61A07}" dt="2026-06-29T20:14:49.084" v="62" actId="22"/>
          <ac:picMkLst>
            <pc:docMk/>
            <pc:sldMk cId="0" sldId="256"/>
            <ac:picMk id="12" creationId="{F44755F3-5B42-8893-AD29-529385F05977}"/>
          </ac:picMkLst>
        </pc:picChg>
      </pc:sldChg>
      <pc:sldChg chg="modSp mod">
        <pc:chgData name="Mallory Race" userId="2f3b95af-638b-4c69-8a2e-990cab33bd3a" providerId="ADAL" clId="{5E885FBB-AF26-47F2-BC86-79D900A61A07}" dt="2026-06-30T14:59:26.493" v="120" actId="20577"/>
        <pc:sldMkLst>
          <pc:docMk/>
          <pc:sldMk cId="4129898392" sldId="2146847455"/>
        </pc:sldMkLst>
        <pc:spChg chg="mod">
          <ac:chgData name="Mallory Race" userId="2f3b95af-638b-4c69-8a2e-990cab33bd3a" providerId="ADAL" clId="{5E885FBB-AF26-47F2-BC86-79D900A61A07}" dt="2026-06-30T14:59:26.493" v="120" actId="20577"/>
          <ac:spMkLst>
            <pc:docMk/>
            <pc:sldMk cId="4129898392" sldId="2146847455"/>
            <ac:spMk id="9" creationId="{746AC93A-5A1C-1291-249E-15F5713A8E05}"/>
          </ac:spMkLst>
        </pc:spChg>
      </pc:sldChg>
      <pc:sldChg chg="addSp delSp modSp new mod">
        <pc:chgData name="Mallory Race" userId="2f3b95af-638b-4c69-8a2e-990cab33bd3a" providerId="ADAL" clId="{5E885FBB-AF26-47F2-BC86-79D900A61A07}" dt="2026-06-29T19:32:49.004" v="15" actId="14100"/>
        <pc:sldMkLst>
          <pc:docMk/>
          <pc:sldMk cId="197964038" sldId="2147481291"/>
        </pc:sldMkLst>
        <pc:picChg chg="add mod">
          <ac:chgData name="Mallory Race" userId="2f3b95af-638b-4c69-8a2e-990cab33bd3a" providerId="ADAL" clId="{5E885FBB-AF26-47F2-BC86-79D900A61A07}" dt="2026-06-29T19:32:49.004" v="15" actId="14100"/>
          <ac:picMkLst>
            <pc:docMk/>
            <pc:sldMk cId="197964038" sldId="2147481291"/>
            <ac:picMk id="5" creationId="{1D43FCE8-FEB1-D9EA-811F-740965FD2537}"/>
          </ac:picMkLst>
        </pc:picChg>
      </pc:sldChg>
      <pc:sldChg chg="addSp modSp add mod">
        <pc:chgData name="Mallory Race" userId="2f3b95af-638b-4c69-8a2e-990cab33bd3a" providerId="ADAL" clId="{5E885FBB-AF26-47F2-BC86-79D900A61A07}" dt="2026-06-29T19:33:14.475" v="18" actId="14100"/>
        <pc:sldMkLst>
          <pc:docMk/>
          <pc:sldMk cId="948981907" sldId="2147481292"/>
        </pc:sldMkLst>
        <pc:picChg chg="add mod">
          <ac:chgData name="Mallory Race" userId="2f3b95af-638b-4c69-8a2e-990cab33bd3a" providerId="ADAL" clId="{5E885FBB-AF26-47F2-BC86-79D900A61A07}" dt="2026-06-29T19:33:14.475" v="18" actId="14100"/>
          <ac:picMkLst>
            <pc:docMk/>
            <pc:sldMk cId="948981907" sldId="2147481292"/>
            <ac:picMk id="3" creationId="{56A5CC4B-D132-2277-6F03-83718D910DE2}"/>
          </ac:picMkLst>
        </pc:picChg>
      </pc:sldChg>
      <pc:sldChg chg="addSp add mod">
        <pc:chgData name="Mallory Race" userId="2f3b95af-638b-4c69-8a2e-990cab33bd3a" providerId="ADAL" clId="{5E885FBB-AF26-47F2-BC86-79D900A61A07}" dt="2026-06-29T19:33:43.142" v="19" actId="22"/>
        <pc:sldMkLst>
          <pc:docMk/>
          <pc:sldMk cId="3691721355" sldId="2147481293"/>
        </pc:sldMkLst>
        <pc:picChg chg="add">
          <ac:chgData name="Mallory Race" userId="2f3b95af-638b-4c69-8a2e-990cab33bd3a" providerId="ADAL" clId="{5E885FBB-AF26-47F2-BC86-79D900A61A07}" dt="2026-06-29T19:33:43.142" v="19" actId="22"/>
          <ac:picMkLst>
            <pc:docMk/>
            <pc:sldMk cId="3691721355" sldId="2147481293"/>
            <ac:picMk id="3" creationId="{852FA481-1029-A1F8-ACDC-4C9714AB49FD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5:11.510" v="20" actId="22"/>
        <pc:sldMkLst>
          <pc:docMk/>
          <pc:sldMk cId="2704452265" sldId="2147481294"/>
        </pc:sldMkLst>
        <pc:picChg chg="add">
          <ac:chgData name="Mallory Race" userId="2f3b95af-638b-4c69-8a2e-990cab33bd3a" providerId="ADAL" clId="{5E885FBB-AF26-47F2-BC86-79D900A61A07}" dt="2026-06-29T19:35:11.510" v="20" actId="22"/>
          <ac:picMkLst>
            <pc:docMk/>
            <pc:sldMk cId="2704452265" sldId="2147481294"/>
            <ac:picMk id="3" creationId="{7D33C46A-2518-C6FB-FF20-412A6CCE1511}"/>
          </ac:picMkLst>
        </pc:picChg>
      </pc:sldChg>
      <pc:sldChg chg="addSp add mod">
        <pc:chgData name="Mallory Race" userId="2f3b95af-638b-4c69-8a2e-990cab33bd3a" providerId="ADAL" clId="{5E885FBB-AF26-47F2-BC86-79D900A61A07}" dt="2026-06-29T19:35:29.790" v="21" actId="22"/>
        <pc:sldMkLst>
          <pc:docMk/>
          <pc:sldMk cId="140915880" sldId="2147481295"/>
        </pc:sldMkLst>
        <pc:picChg chg="add">
          <ac:chgData name="Mallory Race" userId="2f3b95af-638b-4c69-8a2e-990cab33bd3a" providerId="ADAL" clId="{5E885FBB-AF26-47F2-BC86-79D900A61A07}" dt="2026-06-29T19:35:29.790" v="21" actId="22"/>
          <ac:picMkLst>
            <pc:docMk/>
            <pc:sldMk cId="140915880" sldId="2147481295"/>
            <ac:picMk id="3" creationId="{A432AA63-AF82-9CA4-1B99-D23B4FB84DC7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5:46.873" v="22" actId="22"/>
        <pc:sldMkLst>
          <pc:docMk/>
          <pc:sldMk cId="888498492" sldId="2147481296"/>
        </pc:sldMkLst>
        <pc:picChg chg="add">
          <ac:chgData name="Mallory Race" userId="2f3b95af-638b-4c69-8a2e-990cab33bd3a" providerId="ADAL" clId="{5E885FBB-AF26-47F2-BC86-79D900A61A07}" dt="2026-06-29T19:35:46.873" v="22" actId="22"/>
          <ac:picMkLst>
            <pc:docMk/>
            <pc:sldMk cId="888498492" sldId="2147481296"/>
            <ac:picMk id="3" creationId="{2BE1351A-B534-F2CF-9F49-21A2AA688723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6:05.205" v="23" actId="22"/>
        <pc:sldMkLst>
          <pc:docMk/>
          <pc:sldMk cId="3829537771" sldId="2147481297"/>
        </pc:sldMkLst>
        <pc:picChg chg="add">
          <ac:chgData name="Mallory Race" userId="2f3b95af-638b-4c69-8a2e-990cab33bd3a" providerId="ADAL" clId="{5E885FBB-AF26-47F2-BC86-79D900A61A07}" dt="2026-06-29T19:36:05.205" v="23" actId="22"/>
          <ac:picMkLst>
            <pc:docMk/>
            <pc:sldMk cId="3829537771" sldId="2147481297"/>
            <ac:picMk id="3" creationId="{6BD7AF2E-7148-1605-47C6-60829840BDB9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6:25.706" v="24" actId="22"/>
        <pc:sldMkLst>
          <pc:docMk/>
          <pc:sldMk cId="1262102128" sldId="2147481298"/>
        </pc:sldMkLst>
        <pc:picChg chg="add">
          <ac:chgData name="Mallory Race" userId="2f3b95af-638b-4c69-8a2e-990cab33bd3a" providerId="ADAL" clId="{5E885FBB-AF26-47F2-BC86-79D900A61A07}" dt="2026-06-29T19:36:25.706" v="24" actId="22"/>
          <ac:picMkLst>
            <pc:docMk/>
            <pc:sldMk cId="1262102128" sldId="2147481298"/>
            <ac:picMk id="3" creationId="{F4470CB1-D811-6076-1E1A-27EE4AC51DDF}"/>
          </ac:picMkLst>
        </pc:picChg>
      </pc:sldChg>
      <pc:sldChg chg="addSp modSp add mod">
        <pc:chgData name="Mallory Race" userId="2f3b95af-638b-4c69-8a2e-990cab33bd3a" providerId="ADAL" clId="{5E885FBB-AF26-47F2-BC86-79D900A61A07}" dt="2026-06-29T19:36:44.756" v="26" actId="14100"/>
        <pc:sldMkLst>
          <pc:docMk/>
          <pc:sldMk cId="1541624272" sldId="2147481299"/>
        </pc:sldMkLst>
        <pc:picChg chg="add mod">
          <ac:chgData name="Mallory Race" userId="2f3b95af-638b-4c69-8a2e-990cab33bd3a" providerId="ADAL" clId="{5E885FBB-AF26-47F2-BC86-79D900A61A07}" dt="2026-06-29T19:36:44.756" v="26" actId="14100"/>
          <ac:picMkLst>
            <pc:docMk/>
            <pc:sldMk cId="1541624272" sldId="2147481299"/>
            <ac:picMk id="3" creationId="{6D30FDA4-2639-92AF-DE1E-5727389D749D}"/>
          </ac:picMkLst>
        </pc:picChg>
      </pc:sldChg>
      <pc:sldChg chg="addSp delSp add mod">
        <pc:chgData name="Mallory Race" userId="2f3b95af-638b-4c69-8a2e-990cab33bd3a" providerId="ADAL" clId="{5E885FBB-AF26-47F2-BC86-79D900A61A07}" dt="2026-06-29T19:37:05.329" v="27" actId="22"/>
        <pc:sldMkLst>
          <pc:docMk/>
          <pc:sldMk cId="3453376720" sldId="2147481300"/>
        </pc:sldMkLst>
        <pc:picChg chg="add">
          <ac:chgData name="Mallory Race" userId="2f3b95af-638b-4c69-8a2e-990cab33bd3a" providerId="ADAL" clId="{5E885FBB-AF26-47F2-BC86-79D900A61A07}" dt="2026-06-29T19:37:05.329" v="27" actId="22"/>
          <ac:picMkLst>
            <pc:docMk/>
            <pc:sldMk cId="3453376720" sldId="2147481300"/>
            <ac:picMk id="7" creationId="{78ABD442-F5E2-06CA-9266-05C30B9447E5}"/>
          </ac:picMkLst>
        </pc:picChg>
      </pc:sldChg>
      <pc:sldChg chg="addSp add mod">
        <pc:chgData name="Mallory Race" userId="2f3b95af-638b-4c69-8a2e-990cab33bd3a" providerId="ADAL" clId="{5E885FBB-AF26-47F2-BC86-79D900A61A07}" dt="2026-06-29T19:37:30.242" v="29" actId="22"/>
        <pc:sldMkLst>
          <pc:docMk/>
          <pc:sldMk cId="1002011" sldId="2147481301"/>
        </pc:sldMkLst>
        <pc:picChg chg="add">
          <ac:chgData name="Mallory Race" userId="2f3b95af-638b-4c69-8a2e-990cab33bd3a" providerId="ADAL" clId="{5E885FBB-AF26-47F2-BC86-79D900A61A07}" dt="2026-06-29T19:37:30.242" v="29" actId="22"/>
          <ac:picMkLst>
            <pc:docMk/>
            <pc:sldMk cId="1002011" sldId="2147481301"/>
            <ac:picMk id="3" creationId="{C8737E5D-2A40-BE4E-0AD4-687C7CB0EBA1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7:46.076" v="30" actId="22"/>
        <pc:sldMkLst>
          <pc:docMk/>
          <pc:sldMk cId="3008224547" sldId="2147481302"/>
        </pc:sldMkLst>
        <pc:picChg chg="add">
          <ac:chgData name="Mallory Race" userId="2f3b95af-638b-4c69-8a2e-990cab33bd3a" providerId="ADAL" clId="{5E885FBB-AF26-47F2-BC86-79D900A61A07}" dt="2026-06-29T19:37:46.076" v="30" actId="22"/>
          <ac:picMkLst>
            <pc:docMk/>
            <pc:sldMk cId="3008224547" sldId="2147481302"/>
            <ac:picMk id="3" creationId="{3DD5FDD7-AE34-1115-DF12-83CE56B5F57E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8:02.145" v="31" actId="22"/>
        <pc:sldMkLst>
          <pc:docMk/>
          <pc:sldMk cId="3006680477" sldId="2147481303"/>
        </pc:sldMkLst>
        <pc:picChg chg="add">
          <ac:chgData name="Mallory Race" userId="2f3b95af-638b-4c69-8a2e-990cab33bd3a" providerId="ADAL" clId="{5E885FBB-AF26-47F2-BC86-79D900A61A07}" dt="2026-06-29T19:38:02.145" v="31" actId="22"/>
          <ac:picMkLst>
            <pc:docMk/>
            <pc:sldMk cId="3006680477" sldId="2147481303"/>
            <ac:picMk id="3" creationId="{22214381-1994-1089-EF07-585C972D61E5}"/>
          </ac:picMkLst>
        </pc:picChg>
      </pc:sldChg>
      <pc:sldChg chg="addSp add mod">
        <pc:chgData name="Mallory Race" userId="2f3b95af-638b-4c69-8a2e-990cab33bd3a" providerId="ADAL" clId="{5E885FBB-AF26-47F2-BC86-79D900A61A07}" dt="2026-06-29T19:38:19.035" v="32" actId="22"/>
        <pc:sldMkLst>
          <pc:docMk/>
          <pc:sldMk cId="2930965275" sldId="2147481304"/>
        </pc:sldMkLst>
        <pc:picChg chg="add">
          <ac:chgData name="Mallory Race" userId="2f3b95af-638b-4c69-8a2e-990cab33bd3a" providerId="ADAL" clId="{5E885FBB-AF26-47F2-BC86-79D900A61A07}" dt="2026-06-29T19:38:19.035" v="32" actId="22"/>
          <ac:picMkLst>
            <pc:docMk/>
            <pc:sldMk cId="2930965275" sldId="2147481304"/>
            <ac:picMk id="3" creationId="{1336645D-A6B9-B533-22E0-5B350681580D}"/>
          </ac:picMkLst>
        </pc:picChg>
      </pc:sldChg>
      <pc:sldChg chg="addSp add mod replId">
        <pc:chgData name="Mallory Race" userId="2f3b95af-638b-4c69-8a2e-990cab33bd3a" providerId="ADAL" clId="{5E885FBB-AF26-47F2-BC86-79D900A61A07}" dt="2026-06-29T19:38:37.479" v="33" actId="22"/>
        <pc:sldMkLst>
          <pc:docMk/>
          <pc:sldMk cId="3703916335" sldId="2147481305"/>
        </pc:sldMkLst>
        <pc:picChg chg="add">
          <ac:chgData name="Mallory Race" userId="2f3b95af-638b-4c69-8a2e-990cab33bd3a" providerId="ADAL" clId="{5E885FBB-AF26-47F2-BC86-79D900A61A07}" dt="2026-06-29T19:38:37.479" v="33" actId="22"/>
          <ac:picMkLst>
            <pc:docMk/>
            <pc:sldMk cId="3703916335" sldId="2147481305"/>
            <ac:picMk id="3" creationId="{C7A8D52B-1085-2E8A-91D1-EB879F6F56D3}"/>
          </ac:picMkLst>
        </pc:picChg>
      </pc:sldChg>
      <pc:sldChg chg="addSp delSp modSp new mod setBg">
        <pc:chgData name="Mallory Race" userId="2f3b95af-638b-4c69-8a2e-990cab33bd3a" providerId="ADAL" clId="{5E885FBB-AF26-47F2-BC86-79D900A61A07}" dt="2026-06-29T20:13:56.611" v="57" actId="22"/>
        <pc:sldMkLst>
          <pc:docMk/>
          <pc:sldMk cId="50597784" sldId="2147481306"/>
        </pc:sldMkLst>
        <pc:spChg chg="add mod">
          <ac:chgData name="Mallory Race" userId="2f3b95af-638b-4c69-8a2e-990cab33bd3a" providerId="ADAL" clId="{5E885FBB-AF26-47F2-BC86-79D900A61A07}" dt="2026-06-29T20:04:50.471" v="49" actId="2085"/>
          <ac:spMkLst>
            <pc:docMk/>
            <pc:sldMk cId="50597784" sldId="2147481306"/>
            <ac:spMk id="4" creationId="{AFD9B021-8F92-8761-7EE5-EB25E8D7BE4E}"/>
          </ac:spMkLst>
        </pc:spChg>
        <pc:spChg chg="add mod">
          <ac:chgData name="Mallory Race" userId="2f3b95af-638b-4c69-8a2e-990cab33bd3a" providerId="ADAL" clId="{5E885FBB-AF26-47F2-BC86-79D900A61A07}" dt="2026-06-29T20:06:46.308" v="55" actId="1076"/>
          <ac:spMkLst>
            <pc:docMk/>
            <pc:sldMk cId="50597784" sldId="2147481306"/>
            <ac:spMk id="5" creationId="{6B8D9B5C-0BB1-60D5-E240-FD7407813FDA}"/>
          </ac:spMkLst>
        </pc:spChg>
        <pc:picChg chg="add mod">
          <ac:chgData name="Mallory Race" userId="2f3b95af-638b-4c69-8a2e-990cab33bd3a" providerId="ADAL" clId="{5E885FBB-AF26-47F2-BC86-79D900A61A07}" dt="2026-06-29T20:04:34.112" v="46" actId="1076"/>
          <ac:picMkLst>
            <pc:docMk/>
            <pc:sldMk cId="50597784" sldId="2147481306"/>
            <ac:picMk id="3" creationId="{BF72D92C-9599-EC90-BE04-6B4E70D1CE71}"/>
          </ac:picMkLst>
        </pc:picChg>
      </pc:sldChg>
      <pc:sldChg chg="addSp delSp modSp add mod">
        <pc:chgData name="Mallory Race" userId="2f3b95af-638b-4c69-8a2e-990cab33bd3a" providerId="ADAL" clId="{5E885FBB-AF26-47F2-BC86-79D900A61A07}" dt="2026-07-01T14:22:03.789" v="134" actId="14100"/>
        <pc:sldMkLst>
          <pc:docMk/>
          <pc:sldMk cId="3677209551" sldId="2147481307"/>
        </pc:sldMkLst>
        <pc:spChg chg="add mod">
          <ac:chgData name="Mallory Race" userId="2f3b95af-638b-4c69-8a2e-990cab33bd3a" providerId="ADAL" clId="{5E885FBB-AF26-47F2-BC86-79D900A61A07}" dt="2026-07-01T14:22:03.789" v="134" actId="14100"/>
          <ac:spMkLst>
            <pc:docMk/>
            <pc:sldMk cId="3677209551" sldId="2147481307"/>
            <ac:spMk id="4" creationId="{3E53C57F-FBF2-5608-7497-2134A32CC3D8}"/>
          </ac:spMkLst>
        </pc:spChg>
        <pc:spChg chg="del">
          <ac:chgData name="Mallory Race" userId="2f3b95af-638b-4c69-8a2e-990cab33bd3a" providerId="ADAL" clId="{5E885FBB-AF26-47F2-BC86-79D900A61A07}" dt="2026-07-01T14:21:39.197" v="130" actId="478"/>
          <ac:spMkLst>
            <pc:docMk/>
            <pc:sldMk cId="3677209551" sldId="2147481307"/>
            <ac:spMk id="10" creationId="{4A661A1A-B317-61E9-8817-7D51714866A2}"/>
          </ac:spMkLst>
        </pc:spChg>
        <pc:picChg chg="add mod">
          <ac:chgData name="Mallory Race" userId="2f3b95af-638b-4c69-8a2e-990cab33bd3a" providerId="ADAL" clId="{5E885FBB-AF26-47F2-BC86-79D900A61A07}" dt="2026-07-01T14:20:58.749" v="129" actId="1076"/>
          <ac:picMkLst>
            <pc:docMk/>
            <pc:sldMk cId="3677209551" sldId="2147481307"/>
            <ac:picMk id="3" creationId="{451B25DC-04F3-92E1-4B04-87744B79C565}"/>
          </ac:picMkLst>
        </pc:picChg>
        <pc:picChg chg="del">
          <ac:chgData name="Mallory Race" userId="2f3b95af-638b-4c69-8a2e-990cab33bd3a" providerId="ADAL" clId="{5E885FBB-AF26-47F2-BC86-79D900A61A07}" dt="2026-07-01T14:18:44.275" v="124" actId="21"/>
          <ac:picMkLst>
            <pc:docMk/>
            <pc:sldMk cId="3677209551" sldId="2147481307"/>
            <ac:picMk id="12" creationId="{8E71CA15-E660-30D2-E90B-541520395CEA}"/>
          </ac:picMkLst>
        </pc:picChg>
      </pc:sldChg>
      <pc:sldChg chg="addSp delSp modSp add mod">
        <pc:chgData name="Mallory Race" userId="2f3b95af-638b-4c69-8a2e-990cab33bd3a" providerId="ADAL" clId="{5E885FBB-AF26-47F2-BC86-79D900A61A07}" dt="2026-07-01T14:22:33.657" v="139" actId="14100"/>
        <pc:sldMkLst>
          <pc:docMk/>
          <pc:sldMk cId="1785265304" sldId="2147481308"/>
        </pc:sldMkLst>
        <pc:picChg chg="add mod">
          <ac:chgData name="Mallory Race" userId="2f3b95af-638b-4c69-8a2e-990cab33bd3a" providerId="ADAL" clId="{5E885FBB-AF26-47F2-BC86-79D900A61A07}" dt="2026-07-01T14:22:33.657" v="139" actId="14100"/>
          <ac:picMkLst>
            <pc:docMk/>
            <pc:sldMk cId="1785265304" sldId="2147481308"/>
            <ac:picMk id="3" creationId="{D76B7B56-B0D8-0D21-8CBE-FF4916530450}"/>
          </ac:picMkLst>
        </pc:picChg>
        <pc:picChg chg="del">
          <ac:chgData name="Mallory Race" userId="2f3b95af-638b-4c69-8a2e-990cab33bd3a" providerId="ADAL" clId="{5E885FBB-AF26-47F2-BC86-79D900A61A07}" dt="2026-07-01T14:18:39.931" v="123" actId="21"/>
          <ac:picMkLst>
            <pc:docMk/>
            <pc:sldMk cId="1785265304" sldId="2147481308"/>
            <ac:picMk id="12" creationId="{B40C7983-084D-B07D-09EE-32A800AB3E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598CBE-34CB-4B44-B766-42A0912D5CB2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8DF179-BA26-4FBF-9A96-AF09F7F56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4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F179-BA26-4FBF-9A96-AF09F7F565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20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90EC-579F-8B98-28C8-009C2ACCD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1B0C6-0294-93C7-A28F-941456C47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2ADB8-A5E7-F0BD-5B76-DB828C807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90752-CF83-058E-D6C6-89A87BB63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D9501BDE-C8F1-A34E-BDC9-D89353561F0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7641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rkansas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71DA1-8707-274E-ED13-0C4630616391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391A29-D8CD-1BB5-5B0E-1BB375621B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58445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E4C63-9807-FEAB-6485-89D3FEE6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66AC0-74B0-B6AD-245A-B50272A54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7BB62-23F3-5A84-C387-5C5FEF3D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82745"/>
            <a:ext cx="5181600" cy="435133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0357F-29F9-7FFD-9E73-1155AC528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254A-5FA1-46E9-04D5-4F72E46C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2224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A03A5-4F14-CC84-C3CC-F4A2220D9C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38283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A88BE-9966-A07E-BB97-DA9FFED84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2195"/>
            <a:ext cx="5157787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2FEA8D-B903-7F40-B3B7-7A3FB57042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538283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200" b="1" i="0">
                <a:latin typeface="Oswald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67D4F-A260-04A7-AE45-8F69B2EA2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2195"/>
            <a:ext cx="5183188" cy="3684588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5"/>
              </a:buClr>
              <a:buFont typeface="Wingdings" pitchFamily="2" charset="2"/>
              <a:buChar char="§"/>
              <a:defRPr sz="2200"/>
            </a:lvl3pPr>
            <a:lvl4pPr marL="1600200" indent="-228600">
              <a:buClr>
                <a:schemeClr val="tx1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2AE9C2-57C6-AE11-2FD7-B033BCA27D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0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690688"/>
            <a:ext cx="10515600" cy="12646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 evenly space logos, first select all images in a row. Next, select “Arrange &gt; Align &gt; Align Middle”, then select “Arrange &gt; Align &gt; Distribute Horizontally”.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0FF6EA-0FE1-FB50-25C7-EBC6AC1EF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Logos Slide Title</a:t>
            </a:r>
          </a:p>
        </p:txBody>
      </p:sp>
    </p:spTree>
    <p:extLst>
      <p:ext uri="{BB962C8B-B14F-4D97-AF65-F5344CB8AC3E}">
        <p14:creationId xmlns:p14="http://schemas.microsoft.com/office/powerpoint/2010/main" val="1255287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stimon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38C0E9F-AE66-AC73-5880-BDB3409574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26588" y="4077535"/>
            <a:ext cx="1833562" cy="1500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A5EBD0D-8EB7-14E0-BE10-016A2E03C2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850" y="744496"/>
            <a:ext cx="1824301" cy="150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/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70275" y="4589463"/>
            <a:ext cx="5251450" cy="150018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Oswald Light" panose="02000303000000000000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the source of the quote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3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F7E8265-BC2C-A693-E2BE-A24A377E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4589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99530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D55D0FC-42C9-349A-B499-DB2BA7F7E9F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989648" y="4489821"/>
            <a:ext cx="3202822" cy="132556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803381" y="2320709"/>
            <a:ext cx="1569739" cy="1567830"/>
          </a:xfrm>
        </p:spPr>
        <p:txBody>
          <a:bodyPr wrap="square"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298440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793499" y="2320709"/>
            <a:ext cx="1569739" cy="1567830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effectLst/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7801EA-02D9-C9AC-B290-1C13CE1932FC}"/>
              </a:ext>
            </a:extLst>
          </p:cNvPr>
          <p:cNvSpPr/>
          <p:nvPr userDrawn="1"/>
        </p:nvSpPr>
        <p:spPr>
          <a:xfrm>
            <a:off x="8583396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E54488-E18B-EEC3-7943-E3841B061F11}"/>
              </a:ext>
            </a:extLst>
          </p:cNvPr>
          <p:cNvSpPr/>
          <p:nvPr userDrawn="1"/>
        </p:nvSpPr>
        <p:spPr>
          <a:xfrm>
            <a:off x="5088337" y="2162276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B74A81-A02F-8C7A-1AC1-3F55249A7721}"/>
              </a:ext>
            </a:extLst>
          </p:cNvPr>
          <p:cNvSpPr/>
          <p:nvPr userDrawn="1"/>
        </p:nvSpPr>
        <p:spPr>
          <a:xfrm>
            <a:off x="1598190" y="2149090"/>
            <a:ext cx="1989943" cy="1989943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713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wer Stats -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68D1-0856-0639-1340-2283454E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5E57E-88B1-BDF8-3C99-ADB281477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5D4221-77EA-43A9-667B-A822A92DC1A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60331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B4ED091-A8F1-C19E-72D2-3133F9213ED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416081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1st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26B6521-3197-A177-16F6-DC1F8B0E7F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093389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5B6474-FB59-A3FD-94DE-7CD3533AC2D4}"/>
              </a:ext>
            </a:extLst>
          </p:cNvPr>
          <p:cNvSpPr/>
          <p:nvPr userDrawn="1"/>
        </p:nvSpPr>
        <p:spPr>
          <a:xfrm>
            <a:off x="653990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FDB326-97AD-2638-5958-92740964003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7069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25EB58-CD6F-28F9-1A1F-6EC823DF0E67}"/>
              </a:ext>
            </a:extLst>
          </p:cNvPr>
          <p:cNvSpPr/>
          <p:nvPr userDrawn="1"/>
        </p:nvSpPr>
        <p:spPr>
          <a:xfrm>
            <a:off x="3862600" y="2268680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AE88AE-E08F-447E-FCB4-622961E2E90C}"/>
              </a:ext>
            </a:extLst>
          </p:cNvPr>
          <p:cNvSpPr/>
          <p:nvPr userDrawn="1"/>
        </p:nvSpPr>
        <p:spPr>
          <a:xfrm>
            <a:off x="1185292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9C38D3-D3DA-82B3-6E2C-1939A927CEF9}"/>
              </a:ext>
            </a:extLst>
          </p:cNvPr>
          <p:cNvSpPr/>
          <p:nvPr userDrawn="1"/>
        </p:nvSpPr>
        <p:spPr>
          <a:xfrm>
            <a:off x="9211388" y="2255494"/>
            <a:ext cx="1770194" cy="1770194"/>
          </a:xfrm>
          <a:prstGeom prst="ellipse">
            <a:avLst/>
          </a:prstGeom>
          <a:noFill/>
          <a:ln w="101600" cmpd="sng">
            <a:solidFill>
              <a:schemeClr val="bg1">
                <a:alpha val="2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45616"/>
                      <a:gd name="connsiteY0" fmla="*/ 1022808 h 2045616"/>
                      <a:gd name="connsiteX1" fmla="*/ 1022808 w 2045616"/>
                      <a:gd name="connsiteY1" fmla="*/ 0 h 2045616"/>
                      <a:gd name="connsiteX2" fmla="*/ 2045616 w 2045616"/>
                      <a:gd name="connsiteY2" fmla="*/ 1022808 h 2045616"/>
                      <a:gd name="connsiteX3" fmla="*/ 1022808 w 2045616"/>
                      <a:gd name="connsiteY3" fmla="*/ 2045616 h 2045616"/>
                      <a:gd name="connsiteX4" fmla="*/ 0 w 2045616"/>
                      <a:gd name="connsiteY4" fmla="*/ 1022808 h 204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45616" h="2045616" extrusionOk="0">
                        <a:moveTo>
                          <a:pt x="0" y="1022808"/>
                        </a:moveTo>
                        <a:cubicBezTo>
                          <a:pt x="-77323" y="410232"/>
                          <a:pt x="400905" y="21401"/>
                          <a:pt x="1022808" y="0"/>
                        </a:cubicBezTo>
                        <a:cubicBezTo>
                          <a:pt x="1609066" y="4500"/>
                          <a:pt x="2000157" y="459372"/>
                          <a:pt x="2045616" y="1022808"/>
                        </a:cubicBezTo>
                        <a:cubicBezTo>
                          <a:pt x="1972592" y="1659000"/>
                          <a:pt x="1585663" y="2056812"/>
                          <a:pt x="1022808" y="2045616"/>
                        </a:cubicBezTo>
                        <a:cubicBezTo>
                          <a:pt x="372359" y="1998800"/>
                          <a:pt x="20841" y="1597647"/>
                          <a:pt x="0" y="102280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8000" b="1" i="0" baseline="30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Oswald SemiBold" pitchFamily="2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C6B401-14F9-6863-8D13-B6924018B3C6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442177" y="2409241"/>
            <a:ext cx="1308616" cy="1377085"/>
          </a:xfrm>
        </p:spPr>
        <p:txBody>
          <a:bodyPr tIns="274320" bIns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bg1"/>
                </a:solidFill>
                <a:latin typeface="Oswald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57K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60DDFF-BC34-4CAE-6C2E-6D374C2928B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637639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570C78E-E4C5-ABEB-0C69-80C0DEAA220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31494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6DF6F6-4F89-CE8C-3395-9F22523C9E4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986427" y="4281102"/>
            <a:ext cx="2220116" cy="110505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982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CAA1-67AD-52F2-ACC9-98993DA9C9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B4AE-A5FE-93F2-C1B6-95EEFF3D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479FF-DD4F-D5AA-043D-D322D2B8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571500" indent="-571500">
              <a:buClr>
                <a:schemeClr val="accent1"/>
              </a:buClr>
              <a:buFont typeface="Wingdings" pitchFamily="2" charset="2"/>
              <a:buChar char="§"/>
              <a:defRPr sz="3000"/>
            </a:lvl1pPr>
            <a:lvl2pPr marL="914400" indent="-457200">
              <a:buClr>
                <a:schemeClr val="accent4"/>
              </a:buClr>
              <a:buFont typeface="Wingdings" pitchFamily="2" charset="2"/>
              <a:buChar char="§"/>
              <a:defRPr sz="2600"/>
            </a:lvl2pPr>
            <a:lvl3pPr marL="1371600" indent="-457200">
              <a:buClr>
                <a:schemeClr val="accent5"/>
              </a:buClr>
              <a:buFont typeface="Wingdings" pitchFamily="2" charset="2"/>
              <a:buChar char="§"/>
              <a:defRPr sz="2400"/>
            </a:lvl3pPr>
            <a:lvl4pPr marL="1714500" indent="-342900">
              <a:buClr>
                <a:schemeClr val="accent3"/>
              </a:buClr>
              <a:buFont typeface="Wingdings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itchFamily="2" charset="2"/>
              <a:buChar char="§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42A5E-0B01-675A-4741-C32D74D10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8B146-B9D1-CA15-7294-DA9DB80BD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1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19C72-5C04-6710-675D-2EBA8E6B5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USA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0216" y="457200"/>
            <a:ext cx="10034954" cy="2555630"/>
          </a:xfrm>
        </p:spPr>
        <p:txBody>
          <a:bodyPr anchor="b">
            <a:noAutofit/>
          </a:bodyPr>
          <a:lstStyle>
            <a:lvl1pPr>
              <a:defRPr sz="6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30216" y="3313357"/>
            <a:ext cx="10034954" cy="2430952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Wingdings" pitchFamily="2" charset="2"/>
              <a:buNone/>
              <a:defRPr sz="2400" b="0" i="0">
                <a:latin typeface="Oswald Medium" pitchFamily="2" charset="77"/>
              </a:defRPr>
            </a:lvl1pPr>
            <a:lvl2pPr marL="36576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0" i="0">
                <a:latin typeface="Oswald" pitchFamily="2" charset="77"/>
              </a:defRPr>
            </a:lvl2pPr>
            <a:lvl3pPr marL="91440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latin typeface="Oswald" pitchFamily="2" charset="77"/>
              </a:defRPr>
            </a:lvl3pPr>
            <a:lvl4pPr marL="1371600" indent="0">
              <a:lnSpc>
                <a:spcPct val="100000"/>
              </a:lnSpc>
              <a:spcAft>
                <a:spcPts val="600"/>
              </a:spcAft>
              <a:buNone/>
              <a:defRPr sz="1400" b="0" i="0">
                <a:latin typeface="Oswald" pitchFamily="2" charset="77"/>
              </a:defRPr>
            </a:lvl4pPr>
            <a:lvl5pPr marL="1828800" indent="0">
              <a:lnSpc>
                <a:spcPct val="100000"/>
              </a:lnSpc>
              <a:buNone/>
              <a:defRPr sz="1400" b="0" i="0">
                <a:latin typeface="Oswald" pitchFamily="2" charset="77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66F17-014F-61A6-5440-3F86AC74D8C4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75F7664-BB58-EECE-5604-02FC797CB03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4264861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602634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kansa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AFAE90-911C-A276-EAFF-0AFD877062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178035" y="700087"/>
            <a:ext cx="6134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2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772025" y="1408287"/>
            <a:ext cx="6987846" cy="4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9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 Map with Pins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33547E-D149-8260-36CC-6865727359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326821" y="533914"/>
            <a:ext cx="9319699" cy="57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25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407503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2407503" cy="3811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1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6107723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0081"/>
            <a:ext cx="4343400" cy="1997196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3429000"/>
            <a:ext cx="4343400" cy="1997197"/>
          </a:xfrm>
        </p:spPr>
        <p:txBody>
          <a:bodyPr numCol="1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6420364-C470-B936-CAA1-2121A64A3D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A57E34-F815-F0DD-D254-18E65CF7486A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4E057-A582-5A4D-06D5-116FA009FEEF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16D3330-C14B-83B2-214C-75C818ED3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251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312"/>
            <a:ext cx="4114800" cy="446649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9486CE-04AB-A96B-3353-75C3207F0763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13780" y="1021573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0B441DC-3043-7D74-55DB-66B3F813ABB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13781" y="2798586"/>
            <a:ext cx="3786553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F6F492-5C37-82B8-98FD-7F298902290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13782" y="4555051"/>
            <a:ext cx="3786552" cy="1202489"/>
          </a:xfrm>
        </p:spPr>
        <p:txBody>
          <a:bodyPr numCol="1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</p:spTree>
    <p:extLst>
      <p:ext uri="{BB962C8B-B14F-4D97-AF65-F5344CB8AC3E}">
        <p14:creationId xmlns:p14="http://schemas.microsoft.com/office/powerpoint/2010/main" val="3291507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34E4FD-CB3E-B667-589F-F07827474BB2}"/>
              </a:ext>
            </a:extLst>
          </p:cNvPr>
          <p:cNvSpPr/>
          <p:nvPr userDrawn="1"/>
        </p:nvSpPr>
        <p:spPr>
          <a:xfrm>
            <a:off x="0" y="5029199"/>
            <a:ext cx="12201939" cy="18288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97C01-FFA9-1BA3-E4E1-5A758BC1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5317435"/>
            <a:ext cx="9780104" cy="710362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5817A-F08D-FF72-D164-827C5BEC62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37590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Statistic or facts about business, the workforce, education, quality of life, or Arkansas in general.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B45577-CAEF-BB5D-CF15-CA9E259A12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CBED325-7B8F-BF1B-B76D-DF129FBBE7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78791" y="6076077"/>
            <a:ext cx="1124932" cy="5605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4BD5D9-B6BF-EE68-1748-80F1A166DD51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651513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Right-click on icon, select ”Change Graphic &gt; From Icons”. Search for a relevant icon, then select “Insert”.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CB77985-4D15-A5E6-2DE2-46088DBA72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365436" y="2812775"/>
            <a:ext cx="2888974" cy="1843419"/>
          </a:xfrm>
        </p:spPr>
        <p:txBody>
          <a:bodyPr numCol="1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 b="0" i="0">
                <a:latin typeface="Oswald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You can recolor the icons by selecting them, then using the paint bucket on the Home menu.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96ABD3-3540-B36A-BB22-7C9CBFCB2946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5B640-174D-7A3E-A485-B9799306B298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A6DCE68-3076-AF28-9DC8-FB308848D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277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8E5-67A2-6A4D-E8A5-231E1DB9D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800" b="1" i="0">
                <a:latin typeface="Oswald SemiBold" pitchFamily="2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6918C-7076-C6E0-B355-642B918DF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0" i="0">
                <a:latin typeface="Oswa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7C8C30-D4E9-5895-3F2F-EB98B1855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30B0F-F900-F27D-21B6-812BC843697D}"/>
              </a:ext>
            </a:extLst>
          </p:cNvPr>
          <p:cNvSpPr/>
          <p:nvPr userDrawn="1"/>
        </p:nvSpPr>
        <p:spPr>
          <a:xfrm>
            <a:off x="-11725" y="-9939"/>
            <a:ext cx="797335" cy="6887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swald" pitchFamily="2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356E4B-22A8-A517-B402-4EE45A3AF64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25290" y="4421920"/>
            <a:ext cx="4233984" cy="3651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5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Oswald Medium" pitchFamily="2" charset="77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50" dirty="0">
                <a:solidFill>
                  <a:schemeClr val="bg1"/>
                </a:solidFill>
                <a:latin typeface="Oswald Light" panose="02000303000000000000" pitchFamily="2" charset="77"/>
              </a:rPr>
              <a:t>Arkansas Economic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68377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64BDD-B6A2-5494-5CD4-BD9781631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93390C-C32C-8FF1-6E1A-865A2793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1F8B5-9D85-523D-4C8B-79449EE5B9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7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7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7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Commer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D118E-D107-F82C-112C-7D0DFDDF8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D3696-967F-B191-F66F-B13F827CC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449B1-0A4A-A2A6-9752-C13F979AB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14072-A2CE-D707-D242-4E51DFD0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335DF-EBDA-0E56-C62D-8272FE571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27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89EF-B88E-C2CD-5AD6-65789F08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0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Oswald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3278B2-C391-D04A-A92F-357543BEC2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11078791" y="6076077"/>
            <a:ext cx="1124931" cy="5605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B3B7B4-F81F-2FF9-13E2-644D53D63382}"/>
              </a:ext>
            </a:extLst>
          </p:cNvPr>
          <p:cNvGrpSpPr/>
          <p:nvPr userDrawn="1"/>
        </p:nvGrpSpPr>
        <p:grpSpPr>
          <a:xfrm>
            <a:off x="9925050" y="6075003"/>
            <a:ext cx="1153741" cy="560546"/>
            <a:chOff x="9925050" y="6075003"/>
            <a:chExt cx="1153741" cy="560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64261A-03DC-5503-BEAE-B88E646661E3}"/>
                </a:ext>
              </a:extLst>
            </p:cNvPr>
            <p:cNvSpPr/>
            <p:nvPr userDrawn="1"/>
          </p:nvSpPr>
          <p:spPr>
            <a:xfrm>
              <a:off x="9925050" y="6075003"/>
              <a:ext cx="1153741" cy="56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806781-6782-2ADD-7CEC-938A6423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15670" b="19059"/>
            <a:stretch>
              <a:fillRect/>
            </a:stretch>
          </p:blipFill>
          <p:spPr>
            <a:xfrm>
              <a:off x="9930451" y="6075003"/>
              <a:ext cx="1133615" cy="560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08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/>
          </a:solidFill>
          <a:latin typeface="Oswald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3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6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Oswa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am.gov/workspace/contract/opp/4998d1c8f414490fb5590752d607f21b/view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eyondthepitch-aficmco.eventbrite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hyperlink" Target="https://afimco-kivaespanol.eventbrite.com/" TargetMode="External"/><Relationship Id="rId4" Type="http://schemas.openxmlformats.org/officeDocument/2006/relationships/hyperlink" Target="https://aficmco-kiva-english.eventbrite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eyondthepitch-aficmco.eventbrite.com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hyperlink" Target="https://aficmco-kiva-english.eventbrite.c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eyondthepitch-aficmco.eventbrite.com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hyperlink" Target="https://afimco-kivaespanol.eventbrite.com" TargetMode="External"/><Relationship Id="rId4" Type="http://schemas.openxmlformats.org/officeDocument/2006/relationships/hyperlink" Target="https://aficmco-kiva-english.eventbrite.com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9F4A6-427F-85B1-CFFC-94D436CBE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44A21A-F716-1655-4DE6-265E9CF20E1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92461" sx="108409" sy="108409" algn="tl" rotWithShape="0">
              <a:prstClr val="black">
                <a:alpha val="63467"/>
              </a:prstClr>
            </a:outerShdw>
          </a:effectLst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Welcome to the ESO Call!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007F4-AF98-3637-1844-7C5C1E6B7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3251716"/>
            <a:ext cx="10034954" cy="2430952"/>
          </a:xfrm>
          <a:effectLst>
            <a:outerShdw blurRad="245995" sx="160784" sy="160784" algn="ctr" rotWithShape="0">
              <a:prstClr val="black">
                <a:alpha val="79291"/>
              </a:prstClr>
            </a:outerShdw>
          </a:effectLst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10am -11am CT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First Wednesday of Each Month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DBECB4-77B6-4C38-9694-57D28BF56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6356350"/>
            <a:ext cx="545314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Got questions? Email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contact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Mallory.Race@Arkansas</a:t>
            </a:r>
            <a:r>
              <a:rPr lang="en-US" sz="1600" i="0" dirty="0">
                <a:solidFill>
                  <a:srgbClr val="FFFFFF"/>
                </a:solidFill>
                <a:latin typeface="Oswald SemiBold"/>
              </a:rPr>
              <a:t>EDC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45179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A74BF-76F0-5BBA-3FDB-D4C9DEE6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3C46A-2518-C6FB-FF20-412A6CCE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2"/>
            <a:ext cx="12192000" cy="6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5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360EE-2B3D-971E-F1A8-9C744E5D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2AA63-AF82-9CA4-1B99-D23B4FB8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E775D-73FC-F9AF-D43D-5E372008C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1351A-B534-F2CF-9F49-21A2AA688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6"/>
            <a:ext cx="12192000" cy="6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98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E2953-239A-F6A6-0A6A-86D55B011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7AF2E-7148-1605-47C6-60829840B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4"/>
            <a:ext cx="12192000" cy="68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3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DC3EE-A482-3C13-A4E0-1F982419F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70CB1-D811-6076-1E1A-27EE4AC5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8"/>
            <a:ext cx="12192000" cy="68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02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C907C-A13B-73DB-7122-F22B92B80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0FDA4-2639-92AF-DE1E-5727389D7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0" y="0"/>
            <a:ext cx="12167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24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B547B-23D8-D59E-5089-DBF85A377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BD442-F5E2-06CA-9266-05C30B94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2"/>
            <a:ext cx="12192000" cy="68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7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3E5D7-764E-11E6-8774-B117B512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37E5D-2A40-BE4E-0AD4-687C7CB0E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3"/>
            <a:ext cx="12192000" cy="684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6B0C0-2D99-5ECA-3C18-B1F6AC28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5FDD7-AE34-1115-DF12-83CE56B5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9"/>
            <a:ext cx="12192000" cy="680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24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97355-09D1-5C64-7370-7112BB7E9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14381-1994-1089-EF07-585C972D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" y="0"/>
            <a:ext cx="1218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5FC0-F78E-5D82-F930-24BCFD344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4977-9B28-C143-D0A4-D540982B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ESO Call Agenda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126CB89-950D-B638-12D5-072C9A1BA14E}"/>
              </a:ext>
            </a:extLst>
          </p:cNvPr>
          <p:cNvSpPr/>
          <p:nvPr/>
        </p:nvSpPr>
        <p:spPr>
          <a:xfrm>
            <a:off x="838199" y="1417961"/>
            <a:ext cx="8387861" cy="784556"/>
          </a:xfrm>
          <a:custGeom>
            <a:avLst/>
            <a:gdLst>
              <a:gd name="connsiteX0" fmla="*/ 0 w 8387861"/>
              <a:gd name="connsiteY0" fmla="*/ 130762 h 784556"/>
              <a:gd name="connsiteX1" fmla="*/ 130762 w 8387861"/>
              <a:gd name="connsiteY1" fmla="*/ 0 h 784556"/>
              <a:gd name="connsiteX2" fmla="*/ 8257099 w 8387861"/>
              <a:gd name="connsiteY2" fmla="*/ 0 h 784556"/>
              <a:gd name="connsiteX3" fmla="*/ 8387861 w 8387861"/>
              <a:gd name="connsiteY3" fmla="*/ 130762 h 784556"/>
              <a:gd name="connsiteX4" fmla="*/ 8387861 w 8387861"/>
              <a:gd name="connsiteY4" fmla="*/ 653794 h 784556"/>
              <a:gd name="connsiteX5" fmla="*/ 8257099 w 8387861"/>
              <a:gd name="connsiteY5" fmla="*/ 784556 h 784556"/>
              <a:gd name="connsiteX6" fmla="*/ 130762 w 8387861"/>
              <a:gd name="connsiteY6" fmla="*/ 784556 h 784556"/>
              <a:gd name="connsiteX7" fmla="*/ 0 w 8387861"/>
              <a:gd name="connsiteY7" fmla="*/ 653794 h 784556"/>
              <a:gd name="connsiteX8" fmla="*/ 0 w 8387861"/>
              <a:gd name="connsiteY8" fmla="*/ 130762 h 78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784556">
                <a:moveTo>
                  <a:pt x="0" y="130762"/>
                </a:moveTo>
                <a:cubicBezTo>
                  <a:pt x="0" y="58544"/>
                  <a:pt x="58544" y="0"/>
                  <a:pt x="130762" y="0"/>
                </a:cubicBezTo>
                <a:lnTo>
                  <a:pt x="8257099" y="0"/>
                </a:lnTo>
                <a:cubicBezTo>
                  <a:pt x="8329317" y="0"/>
                  <a:pt x="8387861" y="58544"/>
                  <a:pt x="8387861" y="130762"/>
                </a:cubicBezTo>
                <a:lnTo>
                  <a:pt x="8387861" y="653794"/>
                </a:lnTo>
                <a:cubicBezTo>
                  <a:pt x="8387861" y="726012"/>
                  <a:pt x="8329317" y="784556"/>
                  <a:pt x="8257099" y="784556"/>
                </a:cubicBezTo>
                <a:lnTo>
                  <a:pt x="130762" y="784556"/>
                </a:lnTo>
                <a:cubicBezTo>
                  <a:pt x="58544" y="784556"/>
                  <a:pt x="0" y="726012"/>
                  <a:pt x="0" y="653794"/>
                </a:cubicBezTo>
                <a:lnTo>
                  <a:pt x="0" y="13076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9739" tIns="129739" rIns="129739" bIns="1297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I. Welcome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6AC93A-5A1C-1291-249E-15F5713A8E05}"/>
              </a:ext>
            </a:extLst>
          </p:cNvPr>
          <p:cNvSpPr/>
          <p:nvPr/>
        </p:nvSpPr>
        <p:spPr>
          <a:xfrm>
            <a:off x="838199" y="4260116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Oswald SemiBold"/>
              </a:rPr>
              <a:t>III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. Entrepreneurial Spotlight</a:t>
            </a:r>
          </a:p>
          <a:p>
            <a:pPr marL="91440" defTabSz="10668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4D4D4C"/>
                </a:solidFill>
                <a:cs typeface="Arial Narrow"/>
              </a:rPr>
              <a:t>Heather Nichols CEO &amp; Founder of </a:t>
            </a:r>
            <a:r>
              <a:rPr lang="en-US" sz="2400" dirty="0" err="1">
                <a:solidFill>
                  <a:srgbClr val="4D4D4C"/>
                </a:solidFill>
                <a:cs typeface="Arial Narrow"/>
              </a:rPr>
              <a:t>LyraConnect</a:t>
            </a:r>
            <a:endParaRPr lang="en-US" sz="2400" b="1" dirty="0">
              <a:solidFill>
                <a:srgbClr val="4D4D4C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D81CEA-E1F3-9E8F-B676-00E266D754E9}"/>
              </a:ext>
            </a:extLst>
          </p:cNvPr>
          <p:cNvSpPr/>
          <p:nvPr/>
        </p:nvSpPr>
        <p:spPr>
          <a:xfrm>
            <a:off x="838199" y="2704200"/>
            <a:ext cx="8387861" cy="1054233"/>
          </a:xfrm>
          <a:custGeom>
            <a:avLst/>
            <a:gdLst>
              <a:gd name="connsiteX0" fmla="*/ 0 w 8387861"/>
              <a:gd name="connsiteY0" fmla="*/ 202804 h 1216800"/>
              <a:gd name="connsiteX1" fmla="*/ 202804 w 8387861"/>
              <a:gd name="connsiteY1" fmla="*/ 0 h 1216800"/>
              <a:gd name="connsiteX2" fmla="*/ 8185057 w 8387861"/>
              <a:gd name="connsiteY2" fmla="*/ 0 h 1216800"/>
              <a:gd name="connsiteX3" fmla="*/ 8387861 w 8387861"/>
              <a:gd name="connsiteY3" fmla="*/ 202804 h 1216800"/>
              <a:gd name="connsiteX4" fmla="*/ 8387861 w 8387861"/>
              <a:gd name="connsiteY4" fmla="*/ 1013996 h 1216800"/>
              <a:gd name="connsiteX5" fmla="*/ 8185057 w 8387861"/>
              <a:gd name="connsiteY5" fmla="*/ 1216800 h 1216800"/>
              <a:gd name="connsiteX6" fmla="*/ 202804 w 8387861"/>
              <a:gd name="connsiteY6" fmla="*/ 1216800 h 1216800"/>
              <a:gd name="connsiteX7" fmla="*/ 0 w 8387861"/>
              <a:gd name="connsiteY7" fmla="*/ 1013996 h 1216800"/>
              <a:gd name="connsiteX8" fmla="*/ 0 w 8387861"/>
              <a:gd name="connsiteY8" fmla="*/ 20280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7861" h="1216800">
                <a:moveTo>
                  <a:pt x="0" y="202804"/>
                </a:moveTo>
                <a:cubicBezTo>
                  <a:pt x="0" y="90798"/>
                  <a:pt x="90798" y="0"/>
                  <a:pt x="202804" y="0"/>
                </a:cubicBezTo>
                <a:lnTo>
                  <a:pt x="8185057" y="0"/>
                </a:lnTo>
                <a:cubicBezTo>
                  <a:pt x="8297063" y="0"/>
                  <a:pt x="8387861" y="90798"/>
                  <a:pt x="8387861" y="202804"/>
                </a:cubicBezTo>
                <a:lnTo>
                  <a:pt x="8387861" y="1013996"/>
                </a:lnTo>
                <a:cubicBezTo>
                  <a:pt x="8387861" y="1126002"/>
                  <a:pt x="8297063" y="1216800"/>
                  <a:pt x="8185057" y="1216800"/>
                </a:cubicBezTo>
                <a:lnTo>
                  <a:pt x="202804" y="1216800"/>
                </a:lnTo>
                <a:cubicBezTo>
                  <a:pt x="90798" y="1216800"/>
                  <a:pt x="0" y="1126002"/>
                  <a:pt x="0" y="1013996"/>
                </a:cubicBezTo>
                <a:lnTo>
                  <a:pt x="0" y="20280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0839" tIns="150839" rIns="150839" bIns="150839" numCol="1" spcCol="1270" anchor="ctr" anchorCtr="0">
            <a:noAutofit/>
          </a:bodyPr>
          <a:lstStyle/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II. New Member Introductions</a:t>
            </a:r>
          </a:p>
          <a:p>
            <a:pPr marL="91440" marR="0" lvl="0" indent="0" algn="l" defTabSz="10668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Arial Narrow"/>
              </a:rPr>
              <a:t>Please introduce yourself and let us know how we can connect with you.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142EA9-7A37-5F3F-09AA-C7BD022B28AE}"/>
              </a:ext>
            </a:extLst>
          </p:cNvPr>
          <p:cNvGrpSpPr/>
          <p:nvPr/>
        </p:nvGrpSpPr>
        <p:grpSpPr>
          <a:xfrm>
            <a:off x="838198" y="5816032"/>
            <a:ext cx="8387861" cy="790737"/>
            <a:chOff x="0" y="3915143"/>
            <a:chExt cx="8387861" cy="79073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8F909F-D724-AC36-0EF1-5FDE288B2106}"/>
                </a:ext>
              </a:extLst>
            </p:cNvPr>
            <p:cNvSpPr/>
            <p:nvPr/>
          </p:nvSpPr>
          <p:spPr>
            <a:xfrm>
              <a:off x="0" y="3915143"/>
              <a:ext cx="8387861" cy="79073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1192B6D-0EAD-9E7F-D43E-79EB38E5C515}"/>
                </a:ext>
              </a:extLst>
            </p:cNvPr>
            <p:cNvSpPr txBox="1"/>
            <p:nvPr/>
          </p:nvSpPr>
          <p:spPr>
            <a:xfrm>
              <a:off x="38601" y="3953744"/>
              <a:ext cx="8310659" cy="7135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91440" marR="0" lvl="0" indent="0" algn="l" defTabSz="10668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IV. Community Announcements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89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E59E8-E77D-5746-CFD4-664CB273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6645D-A6B9-B533-22E0-5B3506815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"/>
            <a:ext cx="12192000" cy="68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E0117-7F64-8D62-AEA4-8E8D5DAD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8D52B-1085-2E8A-91D1-EB879F6F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8"/>
            <a:ext cx="12192000" cy="68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16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53AED-8C56-1791-06BE-5072B3AD0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row&#10;&#10;AI-generated content may be incorrect.">
            <a:extLst>
              <a:ext uri="{FF2B5EF4-FFF2-40B4-BE49-F238E27FC236}">
                <a16:creationId xmlns:a16="http://schemas.microsoft.com/office/drawing/2014/main" id="{15514381-FCBB-9754-A054-6808B4C06F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834577"/>
            <a:ext cx="7772400" cy="56709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799C0B-6E5F-9DE5-BF13-935294DE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96731">
            <a:off x="2034502" y="1681437"/>
            <a:ext cx="5719087" cy="78103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+mn-lt"/>
              </a:rPr>
              <a:t>July 2026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F269A25-B554-B79A-2079-2255863D5500}"/>
              </a:ext>
            </a:extLst>
          </p:cNvPr>
          <p:cNvSpPr txBox="1">
            <a:spLocks/>
          </p:cNvSpPr>
          <p:nvPr/>
        </p:nvSpPr>
        <p:spPr>
          <a:xfrm rot="20996731">
            <a:off x="3081734" y="2487267"/>
            <a:ext cx="6322112" cy="14625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Community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ANNOUNCEMENTS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5BDEB9-81F5-E56A-568F-FD693DD1093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670" b="19059"/>
          <a:stretch>
            <a:fillRect/>
          </a:stretch>
        </p:blipFill>
        <p:spPr>
          <a:xfrm rot="21021774">
            <a:off x="2102012" y="125031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6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A19CB-3E22-9AFC-6497-3D593FDC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27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2D92C-9599-EC90-BE04-6B4E70D1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97" y="651177"/>
            <a:ext cx="9984805" cy="5217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D9B021-8F92-8761-7EE5-EB25E8D7BE4E}"/>
              </a:ext>
            </a:extLst>
          </p:cNvPr>
          <p:cNvSpPr/>
          <p:nvPr/>
        </p:nvSpPr>
        <p:spPr>
          <a:xfrm>
            <a:off x="9656466" y="5978769"/>
            <a:ext cx="2612571" cy="8792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D9B5C-0BB1-60D5-E240-FD7407813FDA}"/>
              </a:ext>
            </a:extLst>
          </p:cNvPr>
          <p:cNvSpPr txBox="1"/>
          <p:nvPr/>
        </p:nvSpPr>
        <p:spPr>
          <a:xfrm>
            <a:off x="2498689" y="6049052"/>
            <a:ext cx="719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hlinkClick r:id="rId3"/>
              </a:rPr>
              <a:t>https://sam.gov/workspace/contract/opp/4998d1c8f414490fb5590752d607f21b/view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7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331078" y="201930"/>
            <a:ext cx="1726725" cy="572697"/>
          </a:xfrm>
          <a:custGeom>
            <a:avLst/>
            <a:gdLst/>
            <a:ahLst/>
            <a:cxnLst/>
            <a:rect l="l" t="t" r="r" b="b"/>
            <a:pathLst>
              <a:path w="2590088" h="859046">
                <a:moveTo>
                  <a:pt x="0" y="0"/>
                </a:moveTo>
                <a:lnTo>
                  <a:pt x="2590088" y="0"/>
                </a:lnTo>
                <a:lnTo>
                  <a:pt x="2590088" y="859046"/>
                </a:lnTo>
                <a:lnTo>
                  <a:pt x="0" y="85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370495" y="144780"/>
            <a:ext cx="4760305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Upcoming Workshops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4998" y="5445924"/>
            <a:ext cx="11822005" cy="118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"/>
              </a:lnSpc>
            </a:pPr>
            <a:endParaRPr sz="1200"/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Emotional Resilience for Food Entrepreneurs,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August 27, 1-2:30 pm</a:t>
            </a:r>
          </a:p>
          <a:p>
            <a:pPr>
              <a:lnSpc>
                <a:spcPts val="1119"/>
              </a:lnSpc>
            </a:pPr>
            <a:endParaRPr lang="en-US" sz="16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E-Commerce for Food Products: Websites, Online Sales &amp; Digital Marketplaces,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October 15, 1:30-3 pm</a:t>
            </a:r>
          </a:p>
          <a:p>
            <a:pPr>
              <a:lnSpc>
                <a:spcPts val="1119"/>
              </a:lnSpc>
            </a:pPr>
            <a:endParaRPr lang="en-US" sz="16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Food Safety for Retail Operations ~ ServSafe Certification,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November 5, 8:30 am - 5 pm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1261" y="5038763"/>
            <a:ext cx="5065105" cy="239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b="1" u="sng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beyondthepitch-aficmco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https://BeyondThePitch-AFICMCO.eventbrite.com</a:t>
            </a:r>
            <a:r>
              <a:rPr lang="en-US" sz="14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89599" y="2605318"/>
            <a:ext cx="4646457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1400" b="1" u="sng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aficmco-kiva-english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https://AFICMCO-Kiva-English.eventbrite.com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60546" y="5320829"/>
            <a:ext cx="4646457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Link: </a:t>
            </a:r>
            <a:r>
              <a:rPr lang="en-US" sz="1400" b="1" u="sng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afimco-kivaespanol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https://AFIMCO-KivaEspanol.eventbrite.com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4755F3-5B42-8893-AD29-529385F05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133"/>
            <a:ext cx="12192000" cy="68177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C6C2-F2C9-2420-A259-9ACA7D960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5DF4B603-83A9-4795-660A-CE201E7E10E7}"/>
              </a:ext>
            </a:extLst>
          </p:cNvPr>
          <p:cNvSpPr/>
          <p:nvPr/>
        </p:nvSpPr>
        <p:spPr>
          <a:xfrm>
            <a:off x="10331078" y="201930"/>
            <a:ext cx="1726725" cy="572697"/>
          </a:xfrm>
          <a:custGeom>
            <a:avLst/>
            <a:gdLst/>
            <a:ahLst/>
            <a:cxnLst/>
            <a:rect l="l" t="t" r="r" b="b"/>
            <a:pathLst>
              <a:path w="2590088" h="859046">
                <a:moveTo>
                  <a:pt x="0" y="0"/>
                </a:moveTo>
                <a:lnTo>
                  <a:pt x="2590088" y="0"/>
                </a:lnTo>
                <a:lnTo>
                  <a:pt x="2590088" y="859046"/>
                </a:lnTo>
                <a:lnTo>
                  <a:pt x="0" y="85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C58851C-6C2D-D436-733C-02FDA4796A44}"/>
              </a:ext>
            </a:extLst>
          </p:cNvPr>
          <p:cNvSpPr txBox="1"/>
          <p:nvPr/>
        </p:nvSpPr>
        <p:spPr>
          <a:xfrm>
            <a:off x="370495" y="144780"/>
            <a:ext cx="4760305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Upcoming Workshops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A48FC1D-ADEE-34EE-3C39-106F89A5A236}"/>
              </a:ext>
            </a:extLst>
          </p:cNvPr>
          <p:cNvSpPr txBox="1"/>
          <p:nvPr/>
        </p:nvSpPr>
        <p:spPr>
          <a:xfrm>
            <a:off x="184998" y="5445924"/>
            <a:ext cx="11822005" cy="118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"/>
              </a:lnSpc>
            </a:pPr>
            <a:endParaRPr sz="1200"/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Emotional Resilience for Food Entrepreneurs,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August 27, 1-2:30 pm</a:t>
            </a:r>
          </a:p>
          <a:p>
            <a:pPr>
              <a:lnSpc>
                <a:spcPts val="1119"/>
              </a:lnSpc>
            </a:pPr>
            <a:endParaRPr lang="en-US" sz="16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E-Commerce for Food Products: Websites, Online Sales &amp; Digital Marketplaces,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October 15, 1:30-3 pm</a:t>
            </a:r>
          </a:p>
          <a:p>
            <a:pPr>
              <a:lnSpc>
                <a:spcPts val="1119"/>
              </a:lnSpc>
            </a:pPr>
            <a:endParaRPr lang="en-US" sz="16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Food Safety for Retail Operations ~ ServSafe Certification,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November 5, 8:30 am - 5 pm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C69F34E-DAFE-6FCC-AA9B-DCE90AA7CA48}"/>
              </a:ext>
            </a:extLst>
          </p:cNvPr>
          <p:cNvSpPr txBox="1"/>
          <p:nvPr/>
        </p:nvSpPr>
        <p:spPr>
          <a:xfrm>
            <a:off x="261261" y="5038763"/>
            <a:ext cx="5065105" cy="239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b="1" u="sng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beyondthepitch-aficmco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https://BeyondThePitch-AFICMCO.eventbrite.com</a:t>
            </a:r>
            <a:r>
              <a:rPr lang="en-US" sz="14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D18B4F-C8C5-96F2-D8A3-0935207A6AC3}"/>
              </a:ext>
            </a:extLst>
          </p:cNvPr>
          <p:cNvSpPr txBox="1"/>
          <p:nvPr/>
        </p:nvSpPr>
        <p:spPr>
          <a:xfrm>
            <a:off x="5589599" y="2605318"/>
            <a:ext cx="4646457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1400" b="1" u="sng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aficmco-kiva-english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https://AFICMCO-Kiva-English.eventbrite.com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B25DC-04F3-92E1-4B04-87744B79C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516" y="0"/>
            <a:ext cx="80429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53C57F-FBF2-5608-7497-2134A32CC3D8}"/>
              </a:ext>
            </a:extLst>
          </p:cNvPr>
          <p:cNvSpPr/>
          <p:nvPr/>
        </p:nvSpPr>
        <p:spPr>
          <a:xfrm>
            <a:off x="10018207" y="5797899"/>
            <a:ext cx="2173793" cy="1189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9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40E2A-BF4E-942E-C4E6-8B886642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7D9C9D6-5DB0-57F8-5C58-0B255A781D87}"/>
              </a:ext>
            </a:extLst>
          </p:cNvPr>
          <p:cNvSpPr/>
          <p:nvPr/>
        </p:nvSpPr>
        <p:spPr>
          <a:xfrm>
            <a:off x="10331078" y="201930"/>
            <a:ext cx="1726725" cy="572697"/>
          </a:xfrm>
          <a:custGeom>
            <a:avLst/>
            <a:gdLst/>
            <a:ahLst/>
            <a:cxnLst/>
            <a:rect l="l" t="t" r="r" b="b"/>
            <a:pathLst>
              <a:path w="2590088" h="859046">
                <a:moveTo>
                  <a:pt x="0" y="0"/>
                </a:moveTo>
                <a:lnTo>
                  <a:pt x="2590088" y="0"/>
                </a:lnTo>
                <a:lnTo>
                  <a:pt x="2590088" y="859046"/>
                </a:lnTo>
                <a:lnTo>
                  <a:pt x="0" y="85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A9819C0-6725-F257-D9A7-8CFD9E9BFF3B}"/>
              </a:ext>
            </a:extLst>
          </p:cNvPr>
          <p:cNvSpPr txBox="1"/>
          <p:nvPr/>
        </p:nvSpPr>
        <p:spPr>
          <a:xfrm>
            <a:off x="370495" y="144780"/>
            <a:ext cx="4760305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Upcoming Workshops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FB47DDC-F6F8-BAC4-57D7-92DBD6EA3567}"/>
              </a:ext>
            </a:extLst>
          </p:cNvPr>
          <p:cNvSpPr txBox="1"/>
          <p:nvPr/>
        </p:nvSpPr>
        <p:spPr>
          <a:xfrm>
            <a:off x="184998" y="5445924"/>
            <a:ext cx="11822005" cy="118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"/>
              </a:lnSpc>
            </a:pPr>
            <a:endParaRPr sz="1200"/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Emotional Resilience for Food Entrepreneurs,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August 27, 1-2:30 pm</a:t>
            </a:r>
          </a:p>
          <a:p>
            <a:pPr>
              <a:lnSpc>
                <a:spcPts val="1119"/>
              </a:lnSpc>
            </a:pPr>
            <a:endParaRPr lang="en-US" sz="16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E-Commerce for Food Products: Websites, Online Sales &amp; Digital Marketplaces,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October 15, 1:30-3 pm</a:t>
            </a:r>
          </a:p>
          <a:p>
            <a:pPr>
              <a:lnSpc>
                <a:spcPts val="1119"/>
              </a:lnSpc>
            </a:pPr>
            <a:endParaRPr lang="en-US" sz="160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Food Safety for Retail Operations ~ ServSafe Certification, </a:t>
            </a: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November 5, 8:30 am - 5 pm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1878CC4-E884-DC7B-2DC3-6FE8A7C370C0}"/>
              </a:ext>
            </a:extLst>
          </p:cNvPr>
          <p:cNvSpPr txBox="1"/>
          <p:nvPr/>
        </p:nvSpPr>
        <p:spPr>
          <a:xfrm>
            <a:off x="261261" y="5038763"/>
            <a:ext cx="5065105" cy="239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1400" b="1" u="sng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3" tooltip="https://beyondthepitch-aficmco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https://BeyondThePitch-AFICMCO.eventbrite.com</a:t>
            </a:r>
            <a:r>
              <a:rPr lang="en-US" sz="1400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8EEE28D-FF8F-C21C-5D89-4E1FCC7C5E66}"/>
              </a:ext>
            </a:extLst>
          </p:cNvPr>
          <p:cNvSpPr txBox="1"/>
          <p:nvPr/>
        </p:nvSpPr>
        <p:spPr>
          <a:xfrm>
            <a:off x="5589599" y="2605318"/>
            <a:ext cx="4646457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</a:t>
            </a:r>
            <a:r>
              <a:rPr lang="en-US" sz="1400" b="1" u="sng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aficmco-kiva-english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https://AFICMCO-Kiva-English.eventbrite.com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7391B7E-A4A4-52F6-4294-EC11DBCFF790}"/>
              </a:ext>
            </a:extLst>
          </p:cNvPr>
          <p:cNvSpPr txBox="1"/>
          <p:nvPr/>
        </p:nvSpPr>
        <p:spPr>
          <a:xfrm>
            <a:off x="7360546" y="5320829"/>
            <a:ext cx="4646457" cy="23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Link: </a:t>
            </a:r>
            <a:r>
              <a:rPr lang="en-US" sz="1400" b="1" u="sng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  <a:hlinkClick r:id="rId5" tooltip="https://afimco-kivaespanol.eventbrite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https://AFIMCO-KivaEspanol.eventbrite.com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B7B56-B0D8-0D21-8CBE-FF491653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65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791D-A865-AC37-3680-68430578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AFF7-6DE3-D9D7-93C1-5014FA56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216" y="1936865"/>
            <a:ext cx="10034954" cy="2053132"/>
          </a:xfrm>
        </p:spPr>
        <p:txBody>
          <a:bodyPr/>
          <a:lstStyle/>
          <a:p>
            <a:r>
              <a:rPr lang="en-US" sz="5400" dirty="0"/>
              <a:t>Thank you for joining us! </a:t>
            </a:r>
            <a:br>
              <a:rPr lang="en-US" sz="5400" dirty="0"/>
            </a:br>
            <a:r>
              <a:rPr lang="en-US" sz="5400" dirty="0"/>
              <a:t>See you next month!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F97D5-6137-B55B-BAD5-4BF762B4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0216" y="4290524"/>
            <a:ext cx="10034954" cy="580734"/>
          </a:xfrm>
        </p:spPr>
        <p:txBody>
          <a:bodyPr numCol="1">
            <a:normAutofit/>
          </a:bodyPr>
          <a:lstStyle/>
          <a:p>
            <a:pPr>
              <a:spcAft>
                <a:spcPts val="900"/>
              </a:spcAft>
            </a:pPr>
            <a:r>
              <a:rPr lang="en-US" dirty="0">
                <a:latin typeface="+mn-lt"/>
              </a:rPr>
              <a:t>Next meeting will be held August 5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at 10 CT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05B4081-33CE-9160-0F27-628C14D3FA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9023" y="5469775"/>
            <a:ext cx="7887282" cy="1251701"/>
          </a:xfrm>
        </p:spPr>
        <p:txBody>
          <a:bodyPr numCol="2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SemiBold"/>
                <a:ea typeface="+mn-ea"/>
                <a:cs typeface="+mn-cs"/>
              </a:rPr>
              <a:t>Questions?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 dirty="0">
                <a:solidFill>
                  <a:srgbClr val="000000">
                    <a:tint val="75000"/>
                  </a:srgbClr>
                </a:solidFill>
                <a:latin typeface="Oswald Light"/>
              </a:rPr>
              <a:t>Mallory Race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Senior Project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Arkansas Economic Development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0" dirty="0">
                <a:solidFill>
                  <a:srgbClr val="000000">
                    <a:tint val="75000"/>
                  </a:srgbClr>
                </a:solidFill>
                <a:latin typeface="Oswald Light"/>
              </a:rPr>
              <a:t>Mallory.Race@arkansasEDC.com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O: (501) 683-4414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M: (501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) 516-6968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Oswald Light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A02B27-CE5A-DDFA-C2E4-75F509D487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5670" b="19059"/>
          <a:stretch>
            <a:fillRect/>
          </a:stretch>
        </p:blipFill>
        <p:spPr>
          <a:xfrm>
            <a:off x="1305035" y="623543"/>
            <a:ext cx="2891152" cy="14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E6236-FD14-4AF3-C7A0-3A7A6CB5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37F2782-B6DF-0C02-C344-7A59BA2A36FF}"/>
              </a:ext>
            </a:extLst>
          </p:cNvPr>
          <p:cNvSpPr txBox="1">
            <a:spLocks/>
          </p:cNvSpPr>
          <p:nvPr/>
        </p:nvSpPr>
        <p:spPr>
          <a:xfrm>
            <a:off x="838200" y="222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00" b="1" i="0" kern="1200">
                <a:solidFill>
                  <a:schemeClr val="bg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Considerations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 panose="02000303000000000000" pitchFamily="2" charset="77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710-8859-9C7A-343E-E5BB06B1F4D3}"/>
              </a:ext>
            </a:extLst>
          </p:cNvPr>
          <p:cNvGrpSpPr/>
          <p:nvPr/>
        </p:nvGrpSpPr>
        <p:grpSpPr>
          <a:xfrm>
            <a:off x="601932" y="1792094"/>
            <a:ext cx="2599424" cy="3324354"/>
            <a:chOff x="585305" y="2049797"/>
            <a:chExt cx="2599424" cy="332435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EC7F336D-5FE0-E800-F36D-126874B8B666}"/>
                </a:ext>
              </a:extLst>
            </p:cNvPr>
            <p:cNvSpPr/>
            <p:nvPr/>
          </p:nvSpPr>
          <p:spPr>
            <a:xfrm>
              <a:off x="585305" y="3695047"/>
              <a:ext cx="2599424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11" name="Graphic 10" descr="Monthly calendar with solid fill">
              <a:extLst>
                <a:ext uri="{FF2B5EF4-FFF2-40B4-BE49-F238E27FC236}">
                  <a16:creationId xmlns:a16="http://schemas.microsoft.com/office/drawing/2014/main" id="{DEBB4401-D5CF-EF26-2865-D6686AD32C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12269" y="2118519"/>
              <a:ext cx="1543539" cy="1543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C6F70F-4AEC-E9C2-17D2-DE09F3736DA0}"/>
                </a:ext>
              </a:extLst>
            </p:cNvPr>
            <p:cNvSpPr txBox="1"/>
            <p:nvPr/>
          </p:nvSpPr>
          <p:spPr>
            <a:xfrm>
              <a:off x="652835" y="3934434"/>
              <a:ext cx="2462405" cy="1200329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We begin promptly at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10am CT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 on the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ﬁrst Wednesday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 of each month. Calls are limited to one hour.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075A959-18D6-4AA3-6C94-477CCDC9CFDE}"/>
                </a:ext>
              </a:extLst>
            </p:cNvPr>
            <p:cNvSpPr/>
            <p:nvPr/>
          </p:nvSpPr>
          <p:spPr>
            <a:xfrm>
              <a:off x="585305" y="2049797"/>
              <a:ext cx="2590794" cy="3324354"/>
            </a:xfrm>
            <a:prstGeom prst="roundRect">
              <a:avLst>
                <a:gd name="adj" fmla="val 1041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7FD26F-F8FE-A6A2-B5DC-C48443EE7CCF}"/>
              </a:ext>
            </a:extLst>
          </p:cNvPr>
          <p:cNvGrpSpPr/>
          <p:nvPr/>
        </p:nvGrpSpPr>
        <p:grpSpPr>
          <a:xfrm>
            <a:off x="3438595" y="1792094"/>
            <a:ext cx="2320957" cy="3324354"/>
            <a:chOff x="3455505" y="2049797"/>
            <a:chExt cx="2320957" cy="332435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723FCBB-7464-4246-C57F-AB3FA85782D9}"/>
                </a:ext>
              </a:extLst>
            </p:cNvPr>
            <p:cNvSpPr/>
            <p:nvPr/>
          </p:nvSpPr>
          <p:spPr>
            <a:xfrm>
              <a:off x="3460835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9" name="Graphic 8" descr="Online meeting with solid fill">
              <a:extLst>
                <a:ext uri="{FF2B5EF4-FFF2-40B4-BE49-F238E27FC236}">
                  <a16:creationId xmlns:a16="http://schemas.microsoft.com/office/drawing/2014/main" id="{B309DBF1-8E2A-D7E6-0E7B-BDD433AF75A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851223" y="2118519"/>
              <a:ext cx="1543539" cy="15435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B895DE-F064-2B58-A3D7-1850EC6188E4}"/>
                </a:ext>
              </a:extLst>
            </p:cNvPr>
            <p:cNvSpPr txBox="1"/>
            <p:nvPr/>
          </p:nvSpPr>
          <p:spPr>
            <a:xfrm>
              <a:off x="3547324" y="4072933"/>
              <a:ext cx="2151335" cy="923330"/>
            </a:xfrm>
            <a:prstGeom prst="rect">
              <a:avLst/>
            </a:prstGeom>
            <a:noFill/>
            <a:ln>
              <a:noFill/>
            </a:ln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Meetings are recorded and will be made available upon request.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821A4E4-4D72-8213-AED6-0A0DBE02D742}"/>
                </a:ext>
              </a:extLst>
            </p:cNvPr>
            <p:cNvSpPr/>
            <p:nvPr/>
          </p:nvSpPr>
          <p:spPr>
            <a:xfrm>
              <a:off x="3455505" y="2049797"/>
              <a:ext cx="2320957" cy="3324354"/>
            </a:xfrm>
            <a:prstGeom prst="roundRect">
              <a:avLst>
                <a:gd name="adj" fmla="val 12153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028DDC-719D-019E-0C41-D8603D201C09}"/>
              </a:ext>
            </a:extLst>
          </p:cNvPr>
          <p:cNvGrpSpPr/>
          <p:nvPr/>
        </p:nvGrpSpPr>
        <p:grpSpPr>
          <a:xfrm>
            <a:off x="5996791" y="1792094"/>
            <a:ext cx="2313667" cy="3324354"/>
            <a:chOff x="6071705" y="2049797"/>
            <a:chExt cx="2313667" cy="33243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379C854-FB7B-0212-CF99-6136B9CAFD9E}"/>
                </a:ext>
              </a:extLst>
            </p:cNvPr>
            <p:cNvSpPr/>
            <p:nvPr/>
          </p:nvSpPr>
          <p:spPr>
            <a:xfrm>
              <a:off x="6075076" y="3695047"/>
              <a:ext cx="2310296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5" name="Graphic 4" descr="Mute speaker with solid fill">
              <a:extLst>
                <a:ext uri="{FF2B5EF4-FFF2-40B4-BE49-F238E27FC236}">
                  <a16:creationId xmlns:a16="http://schemas.microsoft.com/office/drawing/2014/main" id="{94CFD258-7B3C-19D1-9E0B-0DB0C5A8B7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7132" y="2096689"/>
              <a:ext cx="1543539" cy="15435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6A1985-DC69-BD86-F928-A3E0E4920A5B}"/>
                </a:ext>
              </a:extLst>
            </p:cNvPr>
            <p:cNvSpPr txBox="1"/>
            <p:nvPr/>
          </p:nvSpPr>
          <p:spPr>
            <a:xfrm>
              <a:off x="6338159" y="4072933"/>
              <a:ext cx="1781484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Please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SemiBold"/>
                  <a:ea typeface="+mn-ea"/>
                  <a:cs typeface="+mn-cs"/>
                </a:rPr>
                <a:t>mute your microphones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unless speaking.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A365C84-3CDE-367B-88A3-D12BD3C263FA}"/>
                </a:ext>
              </a:extLst>
            </p:cNvPr>
            <p:cNvSpPr/>
            <p:nvPr/>
          </p:nvSpPr>
          <p:spPr>
            <a:xfrm>
              <a:off x="6071705" y="2049797"/>
              <a:ext cx="2313667" cy="3324354"/>
            </a:xfrm>
            <a:prstGeom prst="roundRect">
              <a:avLst>
                <a:gd name="adj" fmla="val 1213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0E3292-4454-4F0A-6EF5-8C6E33D9C463}"/>
              </a:ext>
            </a:extLst>
          </p:cNvPr>
          <p:cNvGrpSpPr/>
          <p:nvPr/>
        </p:nvGrpSpPr>
        <p:grpSpPr>
          <a:xfrm>
            <a:off x="8547696" y="1792094"/>
            <a:ext cx="3071152" cy="3324354"/>
            <a:chOff x="8664077" y="2049797"/>
            <a:chExt cx="3071152" cy="332435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487218C-E84E-D8BE-C1BE-8B9D76FCCED9}"/>
                </a:ext>
              </a:extLst>
            </p:cNvPr>
            <p:cNvSpPr/>
            <p:nvPr/>
          </p:nvSpPr>
          <p:spPr>
            <a:xfrm>
              <a:off x="8667471" y="3695047"/>
              <a:ext cx="3067758" cy="16791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  <p:pic>
          <p:nvPicPr>
            <p:cNvPr id="3" name="Graphic 2" descr="Megaphone1 with solid fill">
              <a:extLst>
                <a:ext uri="{FF2B5EF4-FFF2-40B4-BE49-F238E27FC236}">
                  <a16:creationId xmlns:a16="http://schemas.microsoft.com/office/drawing/2014/main" id="{63D4B0A0-68C9-1304-7374-B31D0A65D2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9429581" y="2118519"/>
              <a:ext cx="1543539" cy="1543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DE37BE-4AA0-1A5F-B153-440196A6A2B3}"/>
                </a:ext>
              </a:extLst>
            </p:cNvPr>
            <p:cNvSpPr txBox="1"/>
            <p:nvPr/>
          </p:nvSpPr>
          <p:spPr>
            <a:xfrm>
              <a:off x="8719171" y="4072933"/>
              <a:ext cx="2957570" cy="923330"/>
            </a:xfrm>
            <a:prstGeom prst="rect">
              <a:avLst/>
            </a:prstGeom>
            <a:noFill/>
            <a:effectLst>
              <a:outerShdw blurRad="50800" sx="103387" sy="103387" algn="tl" rotWithShape="0">
                <a:prstClr val="black">
                  <a:alpha val="67081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If you have an announcement, please make sure you email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swald Light" panose="02000303000000000000" pitchFamily="2" charset="77"/>
                  <a:ea typeface="+mn-ea"/>
                  <a:cs typeface="+mn-cs"/>
                </a:rPr>
                <a:t>Mallory.Race@arkansasEDC</a:t>
              </a:r>
              <a:r>
                <a:rPr lang="en-US" dirty="0">
                  <a:solidFill>
                    <a:srgbClr val="000000"/>
                  </a:solidFill>
                  <a:latin typeface="Oswald Light" panose="02000303000000000000" pitchFamily="2" charset="77"/>
                </a:rPr>
                <a:t>.com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 panose="02000303000000000000" pitchFamily="2" charset="77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1A4D610-6C7F-82B5-E144-CBC02E773E09}"/>
                </a:ext>
              </a:extLst>
            </p:cNvPr>
            <p:cNvSpPr/>
            <p:nvPr/>
          </p:nvSpPr>
          <p:spPr>
            <a:xfrm>
              <a:off x="8664077" y="2049797"/>
              <a:ext cx="3067758" cy="3324354"/>
            </a:xfrm>
            <a:prstGeom prst="roundRect">
              <a:avLst>
                <a:gd name="adj" fmla="val 8748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89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C19F-3C39-FD63-F25E-118124D6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9892C77-CEA4-AAF5-D81B-7453F141FE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339254" y="810096"/>
            <a:ext cx="5715000" cy="381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22520-035B-567E-B5D9-A3FF707F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9772" y="1445009"/>
            <a:ext cx="3905249" cy="2440780"/>
          </a:xfrm>
          <a:prstGeom prst="rect">
            <a:avLst/>
          </a:prstGeom>
          <a:effectLst>
            <a:innerShdw blurRad="114300">
              <a:prstClr val="black">
                <a:alpha val="16000"/>
              </a:prstClr>
            </a:innerShdw>
          </a:effec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B203DC53-F8DD-A61F-EB7A-4F4E84F672A1}"/>
              </a:ext>
            </a:extLst>
          </p:cNvPr>
          <p:cNvSpPr txBox="1">
            <a:spLocks/>
          </p:cNvSpPr>
          <p:nvPr/>
        </p:nvSpPr>
        <p:spPr>
          <a:xfrm>
            <a:off x="8490371" y="4897286"/>
            <a:ext cx="3102203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i="0" kern="1200">
                <a:solidFill>
                  <a:schemeClr val="tx1"/>
                </a:solidFill>
                <a:latin typeface="Oswald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itchFamily="2" charset="77"/>
                <a:ea typeface="+mj-ea"/>
                <a:cs typeface="+mj-cs"/>
              </a:rPr>
              <a:t>bit.ly/AR-ESO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FB31-D378-E152-5D93-52E32E47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49772" y="4665673"/>
            <a:ext cx="1066800" cy="10668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AD64FFE-5554-AA16-696A-A7ACFB93DF60}"/>
              </a:ext>
            </a:extLst>
          </p:cNvPr>
          <p:cNvSpPr txBox="1">
            <a:spLocks/>
          </p:cNvSpPr>
          <p:nvPr/>
        </p:nvSpPr>
        <p:spPr>
          <a:xfrm>
            <a:off x="764138" y="4477776"/>
            <a:ext cx="4774063" cy="1442594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2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4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2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000" b="0" i="0" kern="120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 pitchFamily="2" charset="77"/>
                <a:ea typeface="+mn-ea"/>
                <a:cs typeface="+mn-cs"/>
              </a:rPr>
              <a:t>If you have questions or concerns, please contact: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Mallory Race – Senior Project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E202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C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Arkansas Economic Development Commission</a:t>
            </a:r>
          </a:p>
          <a:p>
            <a:r>
              <a:rPr lang="en-US" i="1" dirty="0"/>
              <a:t>Mallory.Race@ArkansasEDC.com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CD845-84B8-9AA3-26CC-166265465F68}"/>
              </a:ext>
            </a:extLst>
          </p:cNvPr>
          <p:cNvSpPr txBox="1"/>
          <p:nvPr/>
        </p:nvSpPr>
        <p:spPr>
          <a:xfrm>
            <a:off x="764138" y="548486"/>
            <a:ext cx="337329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anose="02000303000000000000" pitchFamily="2" charset="77"/>
                <a:ea typeface="+mn-ea"/>
                <a:cs typeface="+mn-cs"/>
              </a:rPr>
              <a:t>ESO Call Landing Page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9C740-23E9-3AA8-152B-4D8A79714926}"/>
              </a:ext>
            </a:extLst>
          </p:cNvPr>
          <p:cNvSpPr txBox="1"/>
          <p:nvPr/>
        </p:nvSpPr>
        <p:spPr>
          <a:xfrm>
            <a:off x="764138" y="2203734"/>
            <a:ext cx="4186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Light"/>
                <a:ea typeface="+mn-ea"/>
                <a:cs typeface="+mn-cs"/>
              </a:rPr>
              <a:t>A central location where you can find important links such as the call’s joining link, the previous ESO slide deck, and more.</a:t>
            </a:r>
          </a:p>
        </p:txBody>
      </p:sp>
    </p:spTree>
    <p:extLst>
      <p:ext uri="{BB962C8B-B14F-4D97-AF65-F5344CB8AC3E}">
        <p14:creationId xmlns:p14="http://schemas.microsoft.com/office/powerpoint/2010/main" val="135160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23D90-939D-086B-3335-0833ED190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0340437-7C2D-9CCA-504B-E3B78ECF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28" y="2904134"/>
            <a:ext cx="8819144" cy="1049731"/>
          </a:xfrm>
        </p:spPr>
        <p:txBody>
          <a:bodyPr/>
          <a:lstStyle/>
          <a:p>
            <a:pPr algn="ctr"/>
            <a:r>
              <a:rPr lang="en-US" dirty="0"/>
              <a:t>New Member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120226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3796849-7C37-8BAC-4A67-68DFED22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28" y="2904134"/>
            <a:ext cx="8819144" cy="10497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Entrepreneurial Highlight </a:t>
            </a:r>
          </a:p>
        </p:txBody>
      </p:sp>
    </p:spTree>
    <p:extLst>
      <p:ext uri="{BB962C8B-B14F-4D97-AF65-F5344CB8AC3E}">
        <p14:creationId xmlns:p14="http://schemas.microsoft.com/office/powerpoint/2010/main" val="365317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3FCE8-FEB1-D9EA-811F-740965FD2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60"/>
            <a:ext cx="12214411" cy="68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F028-49CB-DAEB-31EB-0FDC25776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5CC4B-D132-2277-6F03-83718D91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821" y="-15328"/>
            <a:ext cx="12284246" cy="68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8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6CBE-6BC0-59DC-0A87-2900AC639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FA481-1029-A1F8-ACDC-4C9714AB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5"/>
            <a:ext cx="12192000" cy="68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135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D4D4C"/>
      </a:dk2>
      <a:lt2>
        <a:srgbClr val="E3E4E3"/>
      </a:lt2>
      <a:accent1>
        <a:srgbClr val="CE202F"/>
      </a:accent1>
      <a:accent2>
        <a:srgbClr val="4C4D4C"/>
      </a:accent2>
      <a:accent3>
        <a:srgbClr val="000000"/>
      </a:accent3>
      <a:accent4>
        <a:srgbClr val="8A8A89"/>
      </a:accent4>
      <a:accent5>
        <a:srgbClr val="2459A9"/>
      </a:accent5>
      <a:accent6>
        <a:srgbClr val="FFFEFE"/>
      </a:accent6>
      <a:hlink>
        <a:srgbClr val="2459A9"/>
      </a:hlink>
      <a:folHlink>
        <a:srgbClr val="183D74"/>
      </a:folHlink>
    </a:clrScheme>
    <a:fontScheme name="AEDC Template">
      <a:majorFont>
        <a:latin typeface="Oswald SemiBold"/>
        <a:ea typeface=""/>
        <a:cs typeface=""/>
      </a:majorFont>
      <a:minorFont>
        <a:latin typeface="Oswal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FFA59EF-836C-714B-981C-48EB1960B37E}" vid="{DB42FA94-DA18-F948-953E-C97BD76111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12481</TotalTime>
  <Words>482</Words>
  <Application>Microsoft Office PowerPoint</Application>
  <PresentationFormat>Widescreen</PresentationFormat>
  <Paragraphs>70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Aptos</vt:lpstr>
      <vt:lpstr>Arial</vt:lpstr>
      <vt:lpstr>Arial Narrow</vt:lpstr>
      <vt:lpstr>Calibri</vt:lpstr>
      <vt:lpstr>Canva Sans</vt:lpstr>
      <vt:lpstr>Canva Sans Bold</vt:lpstr>
      <vt:lpstr>Open Sans Bold</vt:lpstr>
      <vt:lpstr>Oswald</vt:lpstr>
      <vt:lpstr>Oswald Light</vt:lpstr>
      <vt:lpstr>Oswald Medium</vt:lpstr>
      <vt:lpstr>Oswald SemiBold</vt:lpstr>
      <vt:lpstr>Wingdings</vt:lpstr>
      <vt:lpstr>2_Office Theme</vt:lpstr>
      <vt:lpstr>Welcome to the ESO Call!</vt:lpstr>
      <vt:lpstr>July ESO Call Agenda</vt:lpstr>
      <vt:lpstr>PowerPoint Presentation</vt:lpstr>
      <vt:lpstr>PowerPoint Presentation</vt:lpstr>
      <vt:lpstr>New Member Introductions </vt:lpstr>
      <vt:lpstr>Entrepreneurial Highlight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joining us!  See you next month!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Mallory Race</dc:creator>
  <cp:lastModifiedBy>Mallory Race</cp:lastModifiedBy>
  <cp:revision>10</cp:revision>
  <cp:lastPrinted>2026-01-06T15:26:13Z</cp:lastPrinted>
  <dcterms:created xsi:type="dcterms:W3CDTF">2025-12-01T21:59:49Z</dcterms:created>
  <dcterms:modified xsi:type="dcterms:W3CDTF">2026-07-01T14:22:36Z</dcterms:modified>
</cp:coreProperties>
</file>