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8" r:id="rId3"/>
  </p:sldMasterIdLst>
  <p:notesMasterIdLst>
    <p:notesMasterId r:id="rId31"/>
  </p:notesMasterIdLst>
  <p:sldIdLst>
    <p:sldId id="2147481247" r:id="rId4"/>
    <p:sldId id="2146847455" r:id="rId5"/>
    <p:sldId id="2146847456" r:id="rId6"/>
    <p:sldId id="2146847452" r:id="rId7"/>
    <p:sldId id="2147481289" r:id="rId8"/>
    <p:sldId id="330" r:id="rId9"/>
    <p:sldId id="2147481318" r:id="rId10"/>
    <p:sldId id="2147481319" r:id="rId11"/>
    <p:sldId id="2147481320" r:id="rId12"/>
    <p:sldId id="2147481321" r:id="rId13"/>
    <p:sldId id="2147481322" r:id="rId14"/>
    <p:sldId id="2147481323" r:id="rId15"/>
    <p:sldId id="2147481324" r:id="rId16"/>
    <p:sldId id="2147481325" r:id="rId17"/>
    <p:sldId id="2147481326" r:id="rId18"/>
    <p:sldId id="2147481327" r:id="rId19"/>
    <p:sldId id="2147481328" r:id="rId20"/>
    <p:sldId id="2147481329" r:id="rId21"/>
    <p:sldId id="2146847458" r:id="rId22"/>
    <p:sldId id="2147481330" r:id="rId23"/>
    <p:sldId id="2147481331" r:id="rId24"/>
    <p:sldId id="2147481332" r:id="rId25"/>
    <p:sldId id="2147481333" r:id="rId26"/>
    <p:sldId id="2147481334" r:id="rId27"/>
    <p:sldId id="2147481317" r:id="rId28"/>
    <p:sldId id="2147481316" r:id="rId29"/>
    <p:sldId id="2146847459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59" autoAdjust="0"/>
    <p:restoredTop sz="94660"/>
  </p:normalViewPr>
  <p:slideViewPr>
    <p:cSldViewPr snapToGrid="0">
      <p:cViewPr varScale="1">
        <p:scale>
          <a:sx n="60" d="100"/>
          <a:sy n="60" d="100"/>
        </p:scale>
        <p:origin x="72" y="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microsoft.com/office/2016/11/relationships/changesInfo" Target="changesInfos/changesInfo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ableStyles" Target="tableStyles.xml"/><Relationship Id="rId8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llory Race" userId="2f3b95af-638b-4c69-8a2e-990cab33bd3a" providerId="ADAL" clId="{5E885FBB-AF26-47F2-BC86-79D900A61A07}"/>
    <pc:docChg chg="custSel addSld delSld modSld sldOrd delMainMaster">
      <pc:chgData name="Mallory Race" userId="2f3b95af-638b-4c69-8a2e-990cab33bd3a" providerId="ADAL" clId="{5E885FBB-AF26-47F2-BC86-79D900A61A07}" dt="2026-11-04T14:38:54.109" v="168" actId="14100"/>
      <pc:docMkLst>
        <pc:docMk/>
      </pc:docMkLst>
      <pc:sldChg chg="del">
        <pc:chgData name="Mallory Race" userId="2f3b95af-638b-4c69-8a2e-990cab33bd3a" providerId="ADAL" clId="{5E885FBB-AF26-47F2-BC86-79D900A61A07}" dt="2026-11-04T14:24:35.143" v="90" actId="2696"/>
        <pc:sldMkLst>
          <pc:docMk/>
          <pc:sldMk cId="114984957" sldId="256"/>
        </pc:sldMkLst>
      </pc:sldChg>
      <pc:sldChg chg="modSp mod">
        <pc:chgData name="Mallory Race" userId="2f3b95af-638b-4c69-8a2e-990cab33bd3a" providerId="ADAL" clId="{5E885FBB-AF26-47F2-BC86-79D900A61A07}" dt="2026-11-04T14:27:35.270" v="141" actId="20577"/>
        <pc:sldMkLst>
          <pc:docMk/>
          <pc:sldMk cId="4129898392" sldId="2146847455"/>
        </pc:sldMkLst>
        <pc:spChg chg="mod">
          <ac:chgData name="Mallory Race" userId="2f3b95af-638b-4c69-8a2e-990cab33bd3a" providerId="ADAL" clId="{5E885FBB-AF26-47F2-BC86-79D900A61A07}" dt="2026-11-04T14:14:22.572" v="14" actId="20577"/>
          <ac:spMkLst>
            <pc:docMk/>
            <pc:sldMk cId="4129898392" sldId="2146847455"/>
            <ac:spMk id="2" creationId="{93A94977-9B28-C143-D0A4-D540982B820A}"/>
          </ac:spMkLst>
        </pc:spChg>
        <pc:spChg chg="mod">
          <ac:chgData name="Mallory Race" userId="2f3b95af-638b-4c69-8a2e-990cab33bd3a" providerId="ADAL" clId="{5E885FBB-AF26-47F2-BC86-79D900A61A07}" dt="2026-11-04T14:27:35.270" v="141" actId="20577"/>
          <ac:spMkLst>
            <pc:docMk/>
            <pc:sldMk cId="4129898392" sldId="2146847455"/>
            <ac:spMk id="9" creationId="{746AC93A-5A1C-1291-249E-15F5713A8E05}"/>
          </ac:spMkLst>
        </pc:spChg>
      </pc:sldChg>
      <pc:sldChg chg="modSp mod">
        <pc:chgData name="Mallory Race" userId="2f3b95af-638b-4c69-8a2e-990cab33bd3a" providerId="ADAL" clId="{5E885FBB-AF26-47F2-BC86-79D900A61A07}" dt="2026-11-04T14:23:51.555" v="85" actId="20577"/>
        <pc:sldMkLst>
          <pc:docMk/>
          <pc:sldMk cId="3874006059" sldId="2146847458"/>
        </pc:sldMkLst>
        <pc:spChg chg="mod">
          <ac:chgData name="Mallory Race" userId="2f3b95af-638b-4c69-8a2e-990cab33bd3a" providerId="ADAL" clId="{5E885FBB-AF26-47F2-BC86-79D900A61A07}" dt="2026-11-04T14:23:51.555" v="85" actId="20577"/>
          <ac:spMkLst>
            <pc:docMk/>
            <pc:sldMk cId="3874006059" sldId="2146847458"/>
            <ac:spMk id="4" creationId="{0F799C0B-6E5F-9DE5-BF13-935294DEA4A7}"/>
          </ac:spMkLst>
        </pc:spChg>
      </pc:sldChg>
      <pc:sldChg chg="modSp mod">
        <pc:chgData name="Mallory Race" userId="2f3b95af-638b-4c69-8a2e-990cab33bd3a" providerId="ADAL" clId="{5E885FBB-AF26-47F2-BC86-79D900A61A07}" dt="2026-11-04T14:27:12.618" v="112" actId="20577"/>
        <pc:sldMkLst>
          <pc:docMk/>
          <pc:sldMk cId="2841243504" sldId="2146847459"/>
        </pc:sldMkLst>
        <pc:spChg chg="mod">
          <ac:chgData name="Mallory Race" userId="2f3b95af-638b-4c69-8a2e-990cab33bd3a" providerId="ADAL" clId="{5E885FBB-AF26-47F2-BC86-79D900A61A07}" dt="2026-11-04T14:27:12.618" v="112" actId="20577"/>
          <ac:spMkLst>
            <pc:docMk/>
            <pc:sldMk cId="2841243504" sldId="2146847459"/>
            <ac:spMk id="3" creationId="{93AF97D5-6137-B55B-BAD5-4BF762B4E65B}"/>
          </ac:spMkLst>
        </pc:spChg>
      </pc:sldChg>
      <pc:sldChg chg="del">
        <pc:chgData name="Mallory Race" userId="2f3b95af-638b-4c69-8a2e-990cab33bd3a" providerId="ADAL" clId="{5E885FBB-AF26-47F2-BC86-79D900A61A07}" dt="2026-11-04T14:24:35.143" v="90" actId="2696"/>
        <pc:sldMkLst>
          <pc:docMk/>
          <pc:sldMk cId="96258647" sldId="2147481298"/>
        </pc:sldMkLst>
      </pc:sldChg>
      <pc:sldChg chg="del">
        <pc:chgData name="Mallory Race" userId="2f3b95af-638b-4c69-8a2e-990cab33bd3a" providerId="ADAL" clId="{5E885FBB-AF26-47F2-BC86-79D900A61A07}" dt="2026-11-04T14:24:35.143" v="90" actId="2696"/>
        <pc:sldMkLst>
          <pc:docMk/>
          <pc:sldMk cId="0" sldId="2147481299"/>
        </pc:sldMkLst>
      </pc:sldChg>
      <pc:sldChg chg="del">
        <pc:chgData name="Mallory Race" userId="2f3b95af-638b-4c69-8a2e-990cab33bd3a" providerId="ADAL" clId="{5E885FBB-AF26-47F2-BC86-79D900A61A07}" dt="2026-11-04T14:16:05.185" v="24" actId="2696"/>
        <pc:sldMkLst>
          <pc:docMk/>
          <pc:sldMk cId="1688044240" sldId="2147481300"/>
        </pc:sldMkLst>
      </pc:sldChg>
      <pc:sldChg chg="del">
        <pc:chgData name="Mallory Race" userId="2f3b95af-638b-4c69-8a2e-990cab33bd3a" providerId="ADAL" clId="{5E885FBB-AF26-47F2-BC86-79D900A61A07}" dt="2026-11-04T14:24:35.143" v="90" actId="2696"/>
        <pc:sldMkLst>
          <pc:docMk/>
          <pc:sldMk cId="2376083790" sldId="2147481301"/>
        </pc:sldMkLst>
      </pc:sldChg>
      <pc:sldChg chg="del">
        <pc:chgData name="Mallory Race" userId="2f3b95af-638b-4c69-8a2e-990cab33bd3a" providerId="ADAL" clId="{5E885FBB-AF26-47F2-BC86-79D900A61A07}" dt="2026-11-04T14:16:05.185" v="24" actId="2696"/>
        <pc:sldMkLst>
          <pc:docMk/>
          <pc:sldMk cId="3605476640" sldId="2147481302"/>
        </pc:sldMkLst>
      </pc:sldChg>
      <pc:sldChg chg="del">
        <pc:chgData name="Mallory Race" userId="2f3b95af-638b-4c69-8a2e-990cab33bd3a" providerId="ADAL" clId="{5E885FBB-AF26-47F2-BC86-79D900A61A07}" dt="2026-11-04T14:16:05.185" v="24" actId="2696"/>
        <pc:sldMkLst>
          <pc:docMk/>
          <pc:sldMk cId="3817843454" sldId="2147481303"/>
        </pc:sldMkLst>
      </pc:sldChg>
      <pc:sldChg chg="del">
        <pc:chgData name="Mallory Race" userId="2f3b95af-638b-4c69-8a2e-990cab33bd3a" providerId="ADAL" clId="{5E885FBB-AF26-47F2-BC86-79D900A61A07}" dt="2026-11-04T14:16:05.185" v="24" actId="2696"/>
        <pc:sldMkLst>
          <pc:docMk/>
          <pc:sldMk cId="843318126" sldId="2147481304"/>
        </pc:sldMkLst>
      </pc:sldChg>
      <pc:sldChg chg="del">
        <pc:chgData name="Mallory Race" userId="2f3b95af-638b-4c69-8a2e-990cab33bd3a" providerId="ADAL" clId="{5E885FBB-AF26-47F2-BC86-79D900A61A07}" dt="2026-11-04T14:16:05.185" v="24" actId="2696"/>
        <pc:sldMkLst>
          <pc:docMk/>
          <pc:sldMk cId="174467956" sldId="2147481305"/>
        </pc:sldMkLst>
      </pc:sldChg>
      <pc:sldChg chg="del">
        <pc:chgData name="Mallory Race" userId="2f3b95af-638b-4c69-8a2e-990cab33bd3a" providerId="ADAL" clId="{5E885FBB-AF26-47F2-BC86-79D900A61A07}" dt="2026-11-04T14:16:05.185" v="24" actId="2696"/>
        <pc:sldMkLst>
          <pc:docMk/>
          <pc:sldMk cId="3359640925" sldId="2147481306"/>
        </pc:sldMkLst>
      </pc:sldChg>
      <pc:sldChg chg="del">
        <pc:chgData name="Mallory Race" userId="2f3b95af-638b-4c69-8a2e-990cab33bd3a" providerId="ADAL" clId="{5E885FBB-AF26-47F2-BC86-79D900A61A07}" dt="2026-11-04T14:16:05.185" v="24" actId="2696"/>
        <pc:sldMkLst>
          <pc:docMk/>
          <pc:sldMk cId="1134197735" sldId="2147481307"/>
        </pc:sldMkLst>
      </pc:sldChg>
      <pc:sldChg chg="del">
        <pc:chgData name="Mallory Race" userId="2f3b95af-638b-4c69-8a2e-990cab33bd3a" providerId="ADAL" clId="{5E885FBB-AF26-47F2-BC86-79D900A61A07}" dt="2026-11-04T14:16:05.185" v="24" actId="2696"/>
        <pc:sldMkLst>
          <pc:docMk/>
          <pc:sldMk cId="2047204195" sldId="2147481308"/>
        </pc:sldMkLst>
      </pc:sldChg>
      <pc:sldChg chg="del">
        <pc:chgData name="Mallory Race" userId="2f3b95af-638b-4c69-8a2e-990cab33bd3a" providerId="ADAL" clId="{5E885FBB-AF26-47F2-BC86-79D900A61A07}" dt="2026-11-04T14:16:05.185" v="24" actId="2696"/>
        <pc:sldMkLst>
          <pc:docMk/>
          <pc:sldMk cId="3478396030" sldId="2147481309"/>
        </pc:sldMkLst>
      </pc:sldChg>
      <pc:sldChg chg="del">
        <pc:chgData name="Mallory Race" userId="2f3b95af-638b-4c69-8a2e-990cab33bd3a" providerId="ADAL" clId="{5E885FBB-AF26-47F2-BC86-79D900A61A07}" dt="2026-11-04T14:16:05.185" v="24" actId="2696"/>
        <pc:sldMkLst>
          <pc:docMk/>
          <pc:sldMk cId="447652042" sldId="2147481310"/>
        </pc:sldMkLst>
      </pc:sldChg>
      <pc:sldChg chg="del">
        <pc:chgData name="Mallory Race" userId="2f3b95af-638b-4c69-8a2e-990cab33bd3a" providerId="ADAL" clId="{5E885FBB-AF26-47F2-BC86-79D900A61A07}" dt="2026-11-04T14:16:05.185" v="24" actId="2696"/>
        <pc:sldMkLst>
          <pc:docMk/>
          <pc:sldMk cId="1702797631" sldId="2147481311"/>
        </pc:sldMkLst>
      </pc:sldChg>
      <pc:sldChg chg="del">
        <pc:chgData name="Mallory Race" userId="2f3b95af-638b-4c69-8a2e-990cab33bd3a" providerId="ADAL" clId="{5E885FBB-AF26-47F2-BC86-79D900A61A07}" dt="2026-11-04T14:16:05.185" v="24" actId="2696"/>
        <pc:sldMkLst>
          <pc:docMk/>
          <pc:sldMk cId="3527357680" sldId="2147481312"/>
        </pc:sldMkLst>
      </pc:sldChg>
      <pc:sldChg chg="del">
        <pc:chgData name="Mallory Race" userId="2f3b95af-638b-4c69-8a2e-990cab33bd3a" providerId="ADAL" clId="{5E885FBB-AF26-47F2-BC86-79D900A61A07}" dt="2026-11-04T14:16:05.185" v="24" actId="2696"/>
        <pc:sldMkLst>
          <pc:docMk/>
          <pc:sldMk cId="1692413827" sldId="2147481313"/>
        </pc:sldMkLst>
      </pc:sldChg>
      <pc:sldChg chg="del">
        <pc:chgData name="Mallory Race" userId="2f3b95af-638b-4c69-8a2e-990cab33bd3a" providerId="ADAL" clId="{5E885FBB-AF26-47F2-BC86-79D900A61A07}" dt="2026-11-04T14:16:05.185" v="24" actId="2696"/>
        <pc:sldMkLst>
          <pc:docMk/>
          <pc:sldMk cId="3714952845" sldId="2147481314"/>
        </pc:sldMkLst>
      </pc:sldChg>
      <pc:sldChg chg="del">
        <pc:chgData name="Mallory Race" userId="2f3b95af-638b-4c69-8a2e-990cab33bd3a" providerId="ADAL" clId="{5E885FBB-AF26-47F2-BC86-79D900A61A07}" dt="2026-11-04T14:24:35.143" v="90" actId="2696"/>
        <pc:sldMkLst>
          <pc:docMk/>
          <pc:sldMk cId="4051740456" sldId="2147481315"/>
        </pc:sldMkLst>
      </pc:sldChg>
      <pc:sldChg chg="modSp mod">
        <pc:chgData name="Mallory Race" userId="2f3b95af-638b-4c69-8a2e-990cab33bd3a" providerId="ADAL" clId="{5E885FBB-AF26-47F2-BC86-79D900A61A07}" dt="2026-11-04T14:38:54.109" v="168" actId="14100"/>
        <pc:sldMkLst>
          <pc:docMk/>
          <pc:sldMk cId="2955687646" sldId="2147481316"/>
        </pc:sldMkLst>
        <pc:picChg chg="mod">
          <ac:chgData name="Mallory Race" userId="2f3b95af-638b-4c69-8a2e-990cab33bd3a" providerId="ADAL" clId="{5E885FBB-AF26-47F2-BC86-79D900A61A07}" dt="2026-11-04T14:38:54.109" v="168" actId="14100"/>
          <ac:picMkLst>
            <pc:docMk/>
            <pc:sldMk cId="2955687646" sldId="2147481316"/>
            <ac:picMk id="3" creationId="{658458A1-402F-9D48-799B-C707E72EDC09}"/>
          </ac:picMkLst>
        </pc:picChg>
      </pc:sldChg>
      <pc:sldChg chg="addSp modSp new mod">
        <pc:chgData name="Mallory Race" userId="2f3b95af-638b-4c69-8a2e-990cab33bd3a" providerId="ADAL" clId="{5E885FBB-AF26-47F2-BC86-79D900A61A07}" dt="2026-11-04T14:16:39.937" v="28" actId="14100"/>
        <pc:sldMkLst>
          <pc:docMk/>
          <pc:sldMk cId="2847307370" sldId="2147481318"/>
        </pc:sldMkLst>
        <pc:picChg chg="add mod">
          <ac:chgData name="Mallory Race" userId="2f3b95af-638b-4c69-8a2e-990cab33bd3a" providerId="ADAL" clId="{5E885FBB-AF26-47F2-BC86-79D900A61A07}" dt="2026-11-04T14:16:39.937" v="28" actId="14100"/>
          <ac:picMkLst>
            <pc:docMk/>
            <pc:sldMk cId="2847307370" sldId="2147481318"/>
            <ac:picMk id="3" creationId="{64795573-78F0-0F84-EC68-5ABFCAFF351F}"/>
          </ac:picMkLst>
        </pc:picChg>
      </pc:sldChg>
      <pc:sldChg chg="addSp delSp modSp add mod">
        <pc:chgData name="Mallory Race" userId="2f3b95af-638b-4c69-8a2e-990cab33bd3a" providerId="ADAL" clId="{5E885FBB-AF26-47F2-BC86-79D900A61A07}" dt="2026-11-04T14:17:53.706" v="37" actId="14100"/>
        <pc:sldMkLst>
          <pc:docMk/>
          <pc:sldMk cId="3967536821" sldId="2147481319"/>
        </pc:sldMkLst>
        <pc:picChg chg="del">
          <ac:chgData name="Mallory Race" userId="2f3b95af-638b-4c69-8a2e-990cab33bd3a" providerId="ADAL" clId="{5E885FBB-AF26-47F2-BC86-79D900A61A07}" dt="2026-11-04T14:16:55.977" v="30" actId="478"/>
          <ac:picMkLst>
            <pc:docMk/>
            <pc:sldMk cId="3967536821" sldId="2147481319"/>
            <ac:picMk id="3" creationId="{43B80B90-79C2-1C34-2277-5E074F12DD17}"/>
          </ac:picMkLst>
        </pc:picChg>
        <pc:picChg chg="add mod">
          <ac:chgData name="Mallory Race" userId="2f3b95af-638b-4c69-8a2e-990cab33bd3a" providerId="ADAL" clId="{5E885FBB-AF26-47F2-BC86-79D900A61A07}" dt="2026-11-04T14:17:53.706" v="37" actId="14100"/>
          <ac:picMkLst>
            <pc:docMk/>
            <pc:sldMk cId="3967536821" sldId="2147481319"/>
            <ac:picMk id="4" creationId="{8CD113B3-1AAC-D90F-223A-7D0DBFE31A3B}"/>
          </ac:picMkLst>
        </pc:picChg>
      </pc:sldChg>
      <pc:sldChg chg="addSp modSp add mod">
        <pc:chgData name="Mallory Race" userId="2f3b95af-638b-4c69-8a2e-990cab33bd3a" providerId="ADAL" clId="{5E885FBB-AF26-47F2-BC86-79D900A61A07}" dt="2026-11-04T14:18:21.498" v="40" actId="14100"/>
        <pc:sldMkLst>
          <pc:docMk/>
          <pc:sldMk cId="3774662857" sldId="2147481320"/>
        </pc:sldMkLst>
        <pc:picChg chg="add mod">
          <ac:chgData name="Mallory Race" userId="2f3b95af-638b-4c69-8a2e-990cab33bd3a" providerId="ADAL" clId="{5E885FBB-AF26-47F2-BC86-79D900A61A07}" dt="2026-11-04T14:18:21.498" v="40" actId="14100"/>
          <ac:picMkLst>
            <pc:docMk/>
            <pc:sldMk cId="3774662857" sldId="2147481320"/>
            <ac:picMk id="3" creationId="{79972F14-37BC-DE29-98F3-C9D45BB531AC}"/>
          </ac:picMkLst>
        </pc:picChg>
      </pc:sldChg>
      <pc:sldChg chg="addSp modSp add mod">
        <pc:chgData name="Mallory Race" userId="2f3b95af-638b-4c69-8a2e-990cab33bd3a" providerId="ADAL" clId="{5E885FBB-AF26-47F2-BC86-79D900A61A07}" dt="2026-11-04T14:18:53.923" v="43" actId="14100"/>
        <pc:sldMkLst>
          <pc:docMk/>
          <pc:sldMk cId="1515278744" sldId="2147481321"/>
        </pc:sldMkLst>
        <pc:picChg chg="add mod">
          <ac:chgData name="Mallory Race" userId="2f3b95af-638b-4c69-8a2e-990cab33bd3a" providerId="ADAL" clId="{5E885FBB-AF26-47F2-BC86-79D900A61A07}" dt="2026-11-04T14:18:53.923" v="43" actId="14100"/>
          <ac:picMkLst>
            <pc:docMk/>
            <pc:sldMk cId="1515278744" sldId="2147481321"/>
            <ac:picMk id="3" creationId="{DEC3ABED-D0FB-D5DC-0B7B-B688D87DCE6E}"/>
          </ac:picMkLst>
        </pc:picChg>
      </pc:sldChg>
      <pc:sldChg chg="addSp modSp add mod">
        <pc:chgData name="Mallory Race" userId="2f3b95af-638b-4c69-8a2e-990cab33bd3a" providerId="ADAL" clId="{5E885FBB-AF26-47F2-BC86-79D900A61A07}" dt="2026-11-04T14:19:23.083" v="46" actId="14100"/>
        <pc:sldMkLst>
          <pc:docMk/>
          <pc:sldMk cId="2367319026" sldId="2147481322"/>
        </pc:sldMkLst>
        <pc:picChg chg="add mod">
          <ac:chgData name="Mallory Race" userId="2f3b95af-638b-4c69-8a2e-990cab33bd3a" providerId="ADAL" clId="{5E885FBB-AF26-47F2-BC86-79D900A61A07}" dt="2026-11-04T14:19:23.083" v="46" actId="14100"/>
          <ac:picMkLst>
            <pc:docMk/>
            <pc:sldMk cId="2367319026" sldId="2147481322"/>
            <ac:picMk id="3" creationId="{D37794F5-D50A-EA93-4DC7-961D0B8A6BAC}"/>
          </ac:picMkLst>
        </pc:picChg>
      </pc:sldChg>
      <pc:sldChg chg="addSp modSp add mod replId">
        <pc:chgData name="Mallory Race" userId="2f3b95af-638b-4c69-8a2e-990cab33bd3a" providerId="ADAL" clId="{5E885FBB-AF26-47F2-BC86-79D900A61A07}" dt="2026-11-04T14:19:52.482" v="49" actId="14100"/>
        <pc:sldMkLst>
          <pc:docMk/>
          <pc:sldMk cId="4032719950" sldId="2147481323"/>
        </pc:sldMkLst>
        <pc:picChg chg="add mod">
          <ac:chgData name="Mallory Race" userId="2f3b95af-638b-4c69-8a2e-990cab33bd3a" providerId="ADAL" clId="{5E885FBB-AF26-47F2-BC86-79D900A61A07}" dt="2026-11-04T14:19:52.482" v="49" actId="14100"/>
          <ac:picMkLst>
            <pc:docMk/>
            <pc:sldMk cId="4032719950" sldId="2147481323"/>
            <ac:picMk id="3" creationId="{0E29532F-C291-9836-3731-C67A23B3FAD2}"/>
          </ac:picMkLst>
        </pc:picChg>
      </pc:sldChg>
      <pc:sldChg chg="addSp modSp add mod replId">
        <pc:chgData name="Mallory Race" userId="2f3b95af-638b-4c69-8a2e-990cab33bd3a" providerId="ADAL" clId="{5E885FBB-AF26-47F2-BC86-79D900A61A07}" dt="2026-11-04T14:20:17.004" v="52" actId="14100"/>
        <pc:sldMkLst>
          <pc:docMk/>
          <pc:sldMk cId="2990900180" sldId="2147481324"/>
        </pc:sldMkLst>
        <pc:picChg chg="add mod">
          <ac:chgData name="Mallory Race" userId="2f3b95af-638b-4c69-8a2e-990cab33bd3a" providerId="ADAL" clId="{5E885FBB-AF26-47F2-BC86-79D900A61A07}" dt="2026-11-04T14:20:17.004" v="52" actId="14100"/>
          <ac:picMkLst>
            <pc:docMk/>
            <pc:sldMk cId="2990900180" sldId="2147481324"/>
            <ac:picMk id="3" creationId="{2A7E3697-D422-ABD5-0C49-F09B0DC089F4}"/>
          </ac:picMkLst>
        </pc:picChg>
      </pc:sldChg>
      <pc:sldChg chg="addSp modSp add mod">
        <pc:chgData name="Mallory Race" userId="2f3b95af-638b-4c69-8a2e-990cab33bd3a" providerId="ADAL" clId="{5E885FBB-AF26-47F2-BC86-79D900A61A07}" dt="2026-11-04T14:21:09.106" v="55" actId="14100"/>
        <pc:sldMkLst>
          <pc:docMk/>
          <pc:sldMk cId="327172594" sldId="2147481325"/>
        </pc:sldMkLst>
        <pc:picChg chg="add mod">
          <ac:chgData name="Mallory Race" userId="2f3b95af-638b-4c69-8a2e-990cab33bd3a" providerId="ADAL" clId="{5E885FBB-AF26-47F2-BC86-79D900A61A07}" dt="2026-11-04T14:21:09.106" v="55" actId="14100"/>
          <ac:picMkLst>
            <pc:docMk/>
            <pc:sldMk cId="327172594" sldId="2147481325"/>
            <ac:picMk id="3" creationId="{6E8AEF30-C96F-5E77-402B-EFE8AF39A6F6}"/>
          </ac:picMkLst>
        </pc:picChg>
      </pc:sldChg>
      <pc:sldChg chg="addSp modSp add mod replId">
        <pc:chgData name="Mallory Race" userId="2f3b95af-638b-4c69-8a2e-990cab33bd3a" providerId="ADAL" clId="{5E885FBB-AF26-47F2-BC86-79D900A61A07}" dt="2026-11-04T14:21:45.867" v="58" actId="14100"/>
        <pc:sldMkLst>
          <pc:docMk/>
          <pc:sldMk cId="3269898455" sldId="2147481326"/>
        </pc:sldMkLst>
        <pc:picChg chg="add mod">
          <ac:chgData name="Mallory Race" userId="2f3b95af-638b-4c69-8a2e-990cab33bd3a" providerId="ADAL" clId="{5E885FBB-AF26-47F2-BC86-79D900A61A07}" dt="2026-11-04T14:21:45.867" v="58" actId="14100"/>
          <ac:picMkLst>
            <pc:docMk/>
            <pc:sldMk cId="3269898455" sldId="2147481326"/>
            <ac:picMk id="3" creationId="{F7D1675E-221C-7679-A227-143B08916CAE}"/>
          </ac:picMkLst>
        </pc:picChg>
      </pc:sldChg>
      <pc:sldChg chg="addSp modSp add mod replId">
        <pc:chgData name="Mallory Race" userId="2f3b95af-638b-4c69-8a2e-990cab33bd3a" providerId="ADAL" clId="{5E885FBB-AF26-47F2-BC86-79D900A61A07}" dt="2026-11-04T14:22:33.343" v="63" actId="14100"/>
        <pc:sldMkLst>
          <pc:docMk/>
          <pc:sldMk cId="603396639" sldId="2147481327"/>
        </pc:sldMkLst>
        <pc:picChg chg="add mod">
          <ac:chgData name="Mallory Race" userId="2f3b95af-638b-4c69-8a2e-990cab33bd3a" providerId="ADAL" clId="{5E885FBB-AF26-47F2-BC86-79D900A61A07}" dt="2026-11-04T14:22:33.343" v="63" actId="14100"/>
          <ac:picMkLst>
            <pc:docMk/>
            <pc:sldMk cId="603396639" sldId="2147481327"/>
            <ac:picMk id="3" creationId="{6286AC21-E4F4-FBB5-54E7-29B99EB2376B}"/>
          </ac:picMkLst>
        </pc:picChg>
      </pc:sldChg>
      <pc:sldChg chg="addSp modSp add mod">
        <pc:chgData name="Mallory Race" userId="2f3b95af-638b-4c69-8a2e-990cab33bd3a" providerId="ADAL" clId="{5E885FBB-AF26-47F2-BC86-79D900A61A07}" dt="2026-11-04T14:23:09.777" v="66" actId="14100"/>
        <pc:sldMkLst>
          <pc:docMk/>
          <pc:sldMk cId="2799074354" sldId="2147481328"/>
        </pc:sldMkLst>
        <pc:picChg chg="add mod">
          <ac:chgData name="Mallory Race" userId="2f3b95af-638b-4c69-8a2e-990cab33bd3a" providerId="ADAL" clId="{5E885FBB-AF26-47F2-BC86-79D900A61A07}" dt="2026-11-04T14:23:09.777" v="66" actId="14100"/>
          <ac:picMkLst>
            <pc:docMk/>
            <pc:sldMk cId="2799074354" sldId="2147481328"/>
            <ac:picMk id="3" creationId="{3D5D5084-1621-C08E-E836-7998C07FB09F}"/>
          </ac:picMkLst>
        </pc:picChg>
      </pc:sldChg>
      <pc:sldChg chg="addSp modSp add mod">
        <pc:chgData name="Mallory Race" userId="2f3b95af-638b-4c69-8a2e-990cab33bd3a" providerId="ADAL" clId="{5E885FBB-AF26-47F2-BC86-79D900A61A07}" dt="2026-11-04T14:23:41.435" v="70" actId="1076"/>
        <pc:sldMkLst>
          <pc:docMk/>
          <pc:sldMk cId="2289498225" sldId="2147481329"/>
        </pc:sldMkLst>
        <pc:picChg chg="add mod">
          <ac:chgData name="Mallory Race" userId="2f3b95af-638b-4c69-8a2e-990cab33bd3a" providerId="ADAL" clId="{5E885FBB-AF26-47F2-BC86-79D900A61A07}" dt="2026-11-04T14:23:41.435" v="70" actId="1076"/>
          <ac:picMkLst>
            <pc:docMk/>
            <pc:sldMk cId="2289498225" sldId="2147481329"/>
            <ac:picMk id="3" creationId="{D4103B45-1E19-1AC7-09BD-04C40D999F90}"/>
          </ac:picMkLst>
        </pc:picChg>
      </pc:sldChg>
      <pc:sldChg chg="addSp delSp modSp add mod ord">
        <pc:chgData name="Mallory Race" userId="2f3b95af-638b-4c69-8a2e-990cab33bd3a" providerId="ADAL" clId="{5E885FBB-AF26-47F2-BC86-79D900A61A07}" dt="2026-11-04T14:29:12.273" v="149" actId="1076"/>
        <pc:sldMkLst>
          <pc:docMk/>
          <pc:sldMk cId="1970681441" sldId="2147481330"/>
        </pc:sldMkLst>
        <pc:picChg chg="del">
          <ac:chgData name="Mallory Race" userId="2f3b95af-638b-4c69-8a2e-990cab33bd3a" providerId="ADAL" clId="{5E885FBB-AF26-47F2-BC86-79D900A61A07}" dt="2026-11-04T14:24:15.119" v="89" actId="21"/>
          <ac:picMkLst>
            <pc:docMk/>
            <pc:sldMk cId="1970681441" sldId="2147481330"/>
            <ac:picMk id="3" creationId="{11499C4B-A898-9DF8-F228-DAA7F70C6ADA}"/>
          </ac:picMkLst>
        </pc:picChg>
        <pc:picChg chg="add mod">
          <ac:chgData name="Mallory Race" userId="2f3b95af-638b-4c69-8a2e-990cab33bd3a" providerId="ADAL" clId="{5E885FBB-AF26-47F2-BC86-79D900A61A07}" dt="2026-11-04T14:29:12.273" v="149" actId="1076"/>
          <ac:picMkLst>
            <pc:docMk/>
            <pc:sldMk cId="1970681441" sldId="2147481330"/>
            <ac:picMk id="4" creationId="{70AC3B09-871F-2E42-3A26-EBF3ECD8B016}"/>
          </ac:picMkLst>
        </pc:picChg>
      </pc:sldChg>
      <pc:sldChg chg="addSp modSp add mod">
        <pc:chgData name="Mallory Race" userId="2f3b95af-638b-4c69-8a2e-990cab33bd3a" providerId="ADAL" clId="{5E885FBB-AF26-47F2-BC86-79D900A61A07}" dt="2026-11-04T14:30:05.651" v="155" actId="1076"/>
        <pc:sldMkLst>
          <pc:docMk/>
          <pc:sldMk cId="3454346124" sldId="2147481331"/>
        </pc:sldMkLst>
        <pc:picChg chg="add mod">
          <ac:chgData name="Mallory Race" userId="2f3b95af-638b-4c69-8a2e-990cab33bd3a" providerId="ADAL" clId="{5E885FBB-AF26-47F2-BC86-79D900A61A07}" dt="2026-11-04T14:30:05.651" v="155" actId="1076"/>
          <ac:picMkLst>
            <pc:docMk/>
            <pc:sldMk cId="3454346124" sldId="2147481331"/>
            <ac:picMk id="3" creationId="{C048143D-E1CB-08D3-5533-F5342A26116B}"/>
          </ac:picMkLst>
        </pc:picChg>
      </pc:sldChg>
      <pc:sldChg chg="addSp add mod">
        <pc:chgData name="Mallory Race" userId="2f3b95af-638b-4c69-8a2e-990cab33bd3a" providerId="ADAL" clId="{5E885FBB-AF26-47F2-BC86-79D900A61A07}" dt="2026-11-04T14:31:41.603" v="157" actId="22"/>
        <pc:sldMkLst>
          <pc:docMk/>
          <pc:sldMk cId="2785635849" sldId="2147481332"/>
        </pc:sldMkLst>
        <pc:picChg chg="add">
          <ac:chgData name="Mallory Race" userId="2f3b95af-638b-4c69-8a2e-990cab33bd3a" providerId="ADAL" clId="{5E885FBB-AF26-47F2-BC86-79D900A61A07}" dt="2026-11-04T14:31:41.603" v="157" actId="22"/>
          <ac:picMkLst>
            <pc:docMk/>
            <pc:sldMk cId="2785635849" sldId="2147481332"/>
            <ac:picMk id="3" creationId="{C6F0231E-0C81-DE49-9BA5-3C1E6455E516}"/>
          </ac:picMkLst>
        </pc:picChg>
      </pc:sldChg>
      <pc:sldChg chg="addSp modSp add mod replId">
        <pc:chgData name="Mallory Race" userId="2f3b95af-638b-4c69-8a2e-990cab33bd3a" providerId="ADAL" clId="{5E885FBB-AF26-47F2-BC86-79D900A61A07}" dt="2026-11-04T14:32:41.514" v="162" actId="14100"/>
        <pc:sldMkLst>
          <pc:docMk/>
          <pc:sldMk cId="1318329468" sldId="2147481333"/>
        </pc:sldMkLst>
        <pc:picChg chg="add mod">
          <ac:chgData name="Mallory Race" userId="2f3b95af-638b-4c69-8a2e-990cab33bd3a" providerId="ADAL" clId="{5E885FBB-AF26-47F2-BC86-79D900A61A07}" dt="2026-11-04T14:32:41.514" v="162" actId="14100"/>
          <ac:picMkLst>
            <pc:docMk/>
            <pc:sldMk cId="1318329468" sldId="2147481333"/>
            <ac:picMk id="3" creationId="{2FD64C92-981C-3CB5-7388-C384DBC3CB73}"/>
          </ac:picMkLst>
        </pc:picChg>
      </pc:sldChg>
      <pc:sldChg chg="addSp modSp add mod">
        <pc:chgData name="Mallory Race" userId="2f3b95af-638b-4c69-8a2e-990cab33bd3a" providerId="ADAL" clId="{5E885FBB-AF26-47F2-BC86-79D900A61A07}" dt="2026-11-04T14:34:26.690" v="167" actId="14100"/>
        <pc:sldMkLst>
          <pc:docMk/>
          <pc:sldMk cId="2231257678" sldId="2147481334"/>
        </pc:sldMkLst>
        <pc:picChg chg="add mod">
          <ac:chgData name="Mallory Race" userId="2f3b95af-638b-4c69-8a2e-990cab33bd3a" providerId="ADAL" clId="{5E885FBB-AF26-47F2-BC86-79D900A61A07}" dt="2026-11-04T14:34:26.690" v="167" actId="14100"/>
          <ac:picMkLst>
            <pc:docMk/>
            <pc:sldMk cId="2231257678" sldId="2147481334"/>
            <ac:picMk id="3" creationId="{1E1AFBDF-3034-1916-017B-83687283CD7A}"/>
          </ac:picMkLst>
        </pc:picChg>
      </pc:sldChg>
      <pc:sldMasterChg chg="del delSldLayout">
        <pc:chgData name="Mallory Race" userId="2f3b95af-638b-4c69-8a2e-990cab33bd3a" providerId="ADAL" clId="{5E885FBB-AF26-47F2-BC86-79D900A61A07}" dt="2026-11-04T14:24:35.143" v="90" actId="2696"/>
        <pc:sldMasterMkLst>
          <pc:docMk/>
          <pc:sldMasterMk cId="1735470373" sldId="2147483720"/>
        </pc:sldMasterMkLst>
        <pc:sldLayoutChg chg="del">
          <pc:chgData name="Mallory Race" userId="2f3b95af-638b-4c69-8a2e-990cab33bd3a" providerId="ADAL" clId="{5E885FBB-AF26-47F2-BC86-79D900A61A07}" dt="2026-11-04T14:24:35.143" v="90" actId="2696"/>
          <pc:sldLayoutMkLst>
            <pc:docMk/>
            <pc:sldMasterMk cId="1735470373" sldId="2147483720"/>
            <pc:sldLayoutMk cId="1086718968" sldId="2147483721"/>
          </pc:sldLayoutMkLst>
        </pc:sldLayoutChg>
        <pc:sldLayoutChg chg="del">
          <pc:chgData name="Mallory Race" userId="2f3b95af-638b-4c69-8a2e-990cab33bd3a" providerId="ADAL" clId="{5E885FBB-AF26-47F2-BC86-79D900A61A07}" dt="2026-11-04T14:24:35.143" v="90" actId="2696"/>
          <pc:sldLayoutMkLst>
            <pc:docMk/>
            <pc:sldMasterMk cId="1735470373" sldId="2147483720"/>
            <pc:sldLayoutMk cId="3586228687" sldId="2147483722"/>
          </pc:sldLayoutMkLst>
        </pc:sldLayoutChg>
        <pc:sldLayoutChg chg="del">
          <pc:chgData name="Mallory Race" userId="2f3b95af-638b-4c69-8a2e-990cab33bd3a" providerId="ADAL" clId="{5E885FBB-AF26-47F2-BC86-79D900A61A07}" dt="2026-11-04T14:24:35.143" v="90" actId="2696"/>
          <pc:sldLayoutMkLst>
            <pc:docMk/>
            <pc:sldMasterMk cId="1735470373" sldId="2147483720"/>
            <pc:sldLayoutMk cId="482371803" sldId="2147483723"/>
          </pc:sldLayoutMkLst>
        </pc:sldLayoutChg>
        <pc:sldLayoutChg chg="del">
          <pc:chgData name="Mallory Race" userId="2f3b95af-638b-4c69-8a2e-990cab33bd3a" providerId="ADAL" clId="{5E885FBB-AF26-47F2-BC86-79D900A61A07}" dt="2026-11-04T14:24:35.143" v="90" actId="2696"/>
          <pc:sldLayoutMkLst>
            <pc:docMk/>
            <pc:sldMasterMk cId="1735470373" sldId="2147483720"/>
            <pc:sldLayoutMk cId="1729166547" sldId="2147483724"/>
          </pc:sldLayoutMkLst>
        </pc:sldLayoutChg>
        <pc:sldLayoutChg chg="del">
          <pc:chgData name="Mallory Race" userId="2f3b95af-638b-4c69-8a2e-990cab33bd3a" providerId="ADAL" clId="{5E885FBB-AF26-47F2-BC86-79D900A61A07}" dt="2026-11-04T14:24:35.143" v="90" actId="2696"/>
          <pc:sldLayoutMkLst>
            <pc:docMk/>
            <pc:sldMasterMk cId="1735470373" sldId="2147483720"/>
            <pc:sldLayoutMk cId="2609307920" sldId="2147483725"/>
          </pc:sldLayoutMkLst>
        </pc:sldLayoutChg>
        <pc:sldLayoutChg chg="del">
          <pc:chgData name="Mallory Race" userId="2f3b95af-638b-4c69-8a2e-990cab33bd3a" providerId="ADAL" clId="{5E885FBB-AF26-47F2-BC86-79D900A61A07}" dt="2026-11-04T14:24:35.143" v="90" actId="2696"/>
          <pc:sldLayoutMkLst>
            <pc:docMk/>
            <pc:sldMasterMk cId="1735470373" sldId="2147483720"/>
            <pc:sldLayoutMk cId="1625420751" sldId="2147483726"/>
          </pc:sldLayoutMkLst>
        </pc:sldLayoutChg>
        <pc:sldLayoutChg chg="del">
          <pc:chgData name="Mallory Race" userId="2f3b95af-638b-4c69-8a2e-990cab33bd3a" providerId="ADAL" clId="{5E885FBB-AF26-47F2-BC86-79D900A61A07}" dt="2026-11-04T14:24:35.143" v="90" actId="2696"/>
          <pc:sldLayoutMkLst>
            <pc:docMk/>
            <pc:sldMasterMk cId="1735470373" sldId="2147483720"/>
            <pc:sldLayoutMk cId="2676862847" sldId="2147483727"/>
          </pc:sldLayoutMkLst>
        </pc:sldLayoutChg>
        <pc:sldLayoutChg chg="del">
          <pc:chgData name="Mallory Race" userId="2f3b95af-638b-4c69-8a2e-990cab33bd3a" providerId="ADAL" clId="{5E885FBB-AF26-47F2-BC86-79D900A61A07}" dt="2026-11-04T14:24:35.143" v="90" actId="2696"/>
          <pc:sldLayoutMkLst>
            <pc:docMk/>
            <pc:sldMasterMk cId="1735470373" sldId="2147483720"/>
            <pc:sldLayoutMk cId="1114651000" sldId="2147483728"/>
          </pc:sldLayoutMkLst>
        </pc:sldLayoutChg>
        <pc:sldLayoutChg chg="del">
          <pc:chgData name="Mallory Race" userId="2f3b95af-638b-4c69-8a2e-990cab33bd3a" providerId="ADAL" clId="{5E885FBB-AF26-47F2-BC86-79D900A61A07}" dt="2026-11-04T14:24:35.143" v="90" actId="2696"/>
          <pc:sldLayoutMkLst>
            <pc:docMk/>
            <pc:sldMasterMk cId="1735470373" sldId="2147483720"/>
            <pc:sldLayoutMk cId="829748830" sldId="2147483729"/>
          </pc:sldLayoutMkLst>
        </pc:sldLayoutChg>
        <pc:sldLayoutChg chg="del">
          <pc:chgData name="Mallory Race" userId="2f3b95af-638b-4c69-8a2e-990cab33bd3a" providerId="ADAL" clId="{5E885FBB-AF26-47F2-BC86-79D900A61A07}" dt="2026-11-04T14:24:35.143" v="90" actId="2696"/>
          <pc:sldLayoutMkLst>
            <pc:docMk/>
            <pc:sldMasterMk cId="1735470373" sldId="2147483720"/>
            <pc:sldLayoutMk cId="3818183777" sldId="2147483730"/>
          </pc:sldLayoutMkLst>
        </pc:sldLayoutChg>
        <pc:sldLayoutChg chg="del">
          <pc:chgData name="Mallory Race" userId="2f3b95af-638b-4c69-8a2e-990cab33bd3a" providerId="ADAL" clId="{5E885FBB-AF26-47F2-BC86-79D900A61A07}" dt="2026-11-04T14:24:35.143" v="90" actId="2696"/>
          <pc:sldLayoutMkLst>
            <pc:docMk/>
            <pc:sldMasterMk cId="1735470373" sldId="2147483720"/>
            <pc:sldLayoutMk cId="2436793771" sldId="2147483731"/>
          </pc:sldLayoutMkLst>
        </pc:sldLayoutChg>
        <pc:sldLayoutChg chg="del">
          <pc:chgData name="Mallory Race" userId="2f3b95af-638b-4c69-8a2e-990cab33bd3a" providerId="ADAL" clId="{5E885FBB-AF26-47F2-BC86-79D900A61A07}" dt="2026-11-04T14:24:35.143" v="90" actId="2696"/>
          <pc:sldLayoutMkLst>
            <pc:docMk/>
            <pc:sldMasterMk cId="1735470373" sldId="2147483720"/>
            <pc:sldLayoutMk cId="2061634493" sldId="2147483732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E098FC-556C-4334-A831-20CB87031680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3AD32B-204E-4C4F-B867-F1F02C9C6F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664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luma.com/hvc7na54" TargetMode="External"/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luma.com/hvc7na54" TargetMode="External"/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DF179-BA26-4FBF-9A96-AF09F7F565C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55206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E890EC-579F-8B98-28C8-009C2ACCD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71B0C6-0294-93C7-A28F-941456C47D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F2ADB8-A5E7-F0BD-5B76-DB828C807D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690752-CF83-058E-D6C6-89A87BB633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501BDE-C8F1-A34E-BDC9-D89353561F0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76412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>
          <a:extLst>
            <a:ext uri="{FF2B5EF4-FFF2-40B4-BE49-F238E27FC236}">
              <a16:creationId xmlns:a16="http://schemas.microsoft.com/office/drawing/2014/main" id="{ECE8BBC8-FEFD-FE7A-49A2-76EB681E2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15f22862de9_0_139:notes">
            <a:extLst>
              <a:ext uri="{FF2B5EF4-FFF2-40B4-BE49-F238E27FC236}">
                <a16:creationId xmlns:a16="http://schemas.microsoft.com/office/drawing/2014/main" id="{DAFEF119-E5ED-F3D6-D084-3862C9FF78D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15f22862de9_0_139:notes">
            <a:extLst>
              <a:ext uri="{FF2B5EF4-FFF2-40B4-BE49-F238E27FC236}">
                <a16:creationId xmlns:a16="http://schemas.microsoft.com/office/drawing/2014/main" id="{4E6DD338-5D53-A1BA-19A7-9677D79DF64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 dirty="0">
                <a:solidFill>
                  <a:schemeClr val="hlink"/>
                </a:solidFill>
                <a:hlinkClick r:id="rId3"/>
              </a:rPr>
              <a:t>https://luma.com/</a:t>
            </a:r>
            <a:r>
              <a:rPr lang="en" u="none" dirty="0">
                <a:solidFill>
                  <a:schemeClr val="hlink"/>
                </a:solidFill>
                <a:hlinkClick r:id="rId3"/>
              </a:rPr>
              <a:t>hvc7na54</a:t>
            </a:r>
            <a:r>
              <a:rPr lang="en" u="none" dirty="0"/>
              <a:t> </a:t>
            </a:r>
            <a:endParaRPr u="none" dirty="0"/>
          </a:p>
        </p:txBody>
      </p:sp>
    </p:spTree>
    <p:extLst>
      <p:ext uri="{BB962C8B-B14F-4D97-AF65-F5344CB8AC3E}">
        <p14:creationId xmlns:p14="http://schemas.microsoft.com/office/powerpoint/2010/main" val="3016272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>
          <a:extLst>
            <a:ext uri="{FF2B5EF4-FFF2-40B4-BE49-F238E27FC236}">
              <a16:creationId xmlns:a16="http://schemas.microsoft.com/office/drawing/2014/main" id="{E9E83C1A-1DF6-31FD-52C0-BE951420D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15f22862de9_0_139:notes">
            <a:extLst>
              <a:ext uri="{FF2B5EF4-FFF2-40B4-BE49-F238E27FC236}">
                <a16:creationId xmlns:a16="http://schemas.microsoft.com/office/drawing/2014/main" id="{50CEBB72-A9E3-CB8E-C1EC-F9C96744433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15f22862de9_0_139:notes">
            <a:extLst>
              <a:ext uri="{FF2B5EF4-FFF2-40B4-BE49-F238E27FC236}">
                <a16:creationId xmlns:a16="http://schemas.microsoft.com/office/drawing/2014/main" id="{42BD5497-FECE-73DA-B243-79861957BA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 dirty="0">
                <a:solidFill>
                  <a:schemeClr val="hlink"/>
                </a:solidFill>
                <a:hlinkClick r:id="rId3"/>
              </a:rPr>
              <a:t>https://luma.com/</a:t>
            </a:r>
            <a:r>
              <a:rPr lang="en" u="none" dirty="0">
                <a:solidFill>
                  <a:schemeClr val="hlink"/>
                </a:solidFill>
                <a:hlinkClick r:id="rId3"/>
              </a:rPr>
              <a:t>hvc7na54</a:t>
            </a:r>
            <a:r>
              <a:rPr lang="en" u="none" dirty="0"/>
              <a:t> </a:t>
            </a:r>
            <a:endParaRPr u="none" dirty="0"/>
          </a:p>
        </p:txBody>
      </p:sp>
    </p:spTree>
    <p:extLst>
      <p:ext uri="{BB962C8B-B14F-4D97-AF65-F5344CB8AC3E}">
        <p14:creationId xmlns:p14="http://schemas.microsoft.com/office/powerpoint/2010/main" val="588059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4.sv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9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6.pn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66D4A-6D89-26EA-AB98-EEA8703953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F6577B-3AB5-C0CF-10FC-1FE455F0ED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C9A17E-43A5-41CD-AABE-1583653D9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AFA21-9DF6-4A8B-92FA-6F5FBDFA07B9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E5CAD3-F67E-54C9-EC0F-4ED0FE6DA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70F647-2771-D955-BA7D-1BC7CAD61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1B1AD-636F-4D06-BB2E-70E6717DC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224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27BCE-6546-CA4A-183E-8883790DF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55CC0B-5122-71C7-B3E3-46A4BA073A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1A152B-24BB-B64E-205C-B2A50B51F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AFA21-9DF6-4A8B-92FA-6F5FBDFA07B9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A6C473-774E-97AE-CC35-73716FB5F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D0A6FF-9735-A47A-41D1-B9FC2A191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1B1AD-636F-4D06-BB2E-70E6717DC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704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69476-D50B-679B-D3D4-F36D24817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1DADA-04B7-7554-0D02-B07E7A9A24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38AE6-8DAD-93AB-B01D-D463A708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AFA21-9DF6-4A8B-92FA-6F5FBDFA07B9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9247E2-B32C-36C2-A950-8820B3280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D3433-27B7-6DD3-E53A-E2A0F036C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1B1AD-636F-4D06-BB2E-70E6717DC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761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12DA9-B854-EF95-BFAF-8E3B45CF2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A67901-4045-5E82-2A38-E1DD71215F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86F854-7513-EF94-A711-0EB45EE972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EA46AF-8356-ED4E-75E3-BF8CDE79A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AFA21-9DF6-4A8B-92FA-6F5FBDFA07B9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B337D2-7478-1867-5D05-36D08041B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E4313-4909-B3B9-9004-6A7782DC2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1B1AD-636F-4D06-BB2E-70E6717DC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326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0BE08-4948-79DE-8C11-60F9800A6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B21072-CA2F-9815-31E1-61006C1FC5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E4A14D-E761-9C22-A9F0-56E2FBB545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CA9B45-8F5D-4D75-2C5B-E3C23CF2E0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4530F2-03BD-28AD-918E-113925CBBF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6D86F8-87B0-3E31-FD21-FEAAA5B38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AFA21-9DF6-4A8B-92FA-6F5FBDFA07B9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DFF553-A8B3-B9C6-FF2A-1EDA97A51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988A5D-6E04-1F02-0026-0B92E2FBA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1B1AD-636F-4D06-BB2E-70E6717DC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772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0A2B1-F06D-05DF-704A-0EBDDFE10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6B58A0-D4A1-E8E8-5308-80B80597D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AFA21-9DF6-4A8B-92FA-6F5FBDFA07B9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70AF80-DC8E-C21A-4C52-057613878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704AFE-1F02-531A-7A5D-DA12C6482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1B1AD-636F-4D06-BB2E-70E6717DC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923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531865-285A-0534-7FD1-B2D64C25C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AFA21-9DF6-4A8B-92FA-6F5FBDFA07B9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23F0CA-4352-03BA-2B1C-5B07DDC61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8EFD2F-B076-0222-FE88-F5036463A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1B1AD-636F-4D06-BB2E-70E6717DC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886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060C0-DBA5-4E40-933A-133A71E53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92B677-6DA9-93DC-11D7-51A88A1EF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928ABB-6418-220E-8ECB-0F6E1C17FD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DED550-DC69-C6E4-96C6-1B6B3673F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AFA21-9DF6-4A8B-92FA-6F5FBDFA07B9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9631CD-BC72-EA37-B0CB-953ABEBA1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38DE5F-59C1-DE19-6F79-71EA85967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1B1AD-636F-4D06-BB2E-70E6717DC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435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B11DF-C2BE-277D-033B-274D72BF0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3AD44F-441E-005D-1ED3-CCFFEAD0ED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4C4D7F-D73B-2AD8-7758-7AE4D2DDF7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860EF6-31B3-7F8A-D7B9-62EBB5C09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AFA21-9DF6-4A8B-92FA-6F5FBDFA07B9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34E412-68F5-6982-F1CF-D8B33D3BA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E8E864-289D-7BE3-CD9B-03D48576E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1B1AD-636F-4D06-BB2E-70E6717DC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312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CE082-BD4A-D087-22BE-64AD5A467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94C8B-4D57-A8AC-83EF-F6E838EDD6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EE7023-4BBA-D709-1981-5B4C4E615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AFA21-9DF6-4A8B-92FA-6F5FBDFA07B9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B3E9DD-DB1E-0088-3709-E017029B9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87744-4898-D4AC-A0C1-BAB71BA66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1B1AD-636F-4D06-BB2E-70E6717DC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592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3E03DC-54E2-82A5-4CC6-5396ACE456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E1594B-FC52-454D-940C-133754901C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842515-9126-A34B-C41E-98245E061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AFA21-9DF6-4A8B-92FA-6F5FBDFA07B9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9418A0-518D-C0AE-DD5D-6CEBFE212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91B48-2518-17B5-9689-1C425981E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1B1AD-636F-4D06-BB2E-70E6717DC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8827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Arkansas"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2771DA1-8707-274E-ED13-0C4630616391}"/>
              </a:ext>
            </a:extLst>
          </p:cNvPr>
          <p:cNvSpPr/>
          <p:nvPr userDrawn="1"/>
        </p:nvSpPr>
        <p:spPr>
          <a:xfrm>
            <a:off x="-11725" y="-9939"/>
            <a:ext cx="797335" cy="68878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Oswald" pitchFamily="2" charset="77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D97C01-FFA9-1BA3-E4E1-5A758BC1CA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0216" y="457200"/>
            <a:ext cx="10034954" cy="2555630"/>
          </a:xfrm>
        </p:spPr>
        <p:txBody>
          <a:bodyPr anchor="b">
            <a:noAutofit/>
          </a:bodyPr>
          <a:lstStyle>
            <a:lvl1pPr>
              <a:defRPr sz="64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95817A-F08D-FF72-D164-827C5BEC622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430216" y="3313357"/>
            <a:ext cx="10034954" cy="2430952"/>
          </a:xfrm>
        </p:spPr>
        <p:txBody>
          <a:bodyPr numCol="2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SzPct val="150000"/>
              <a:buFont typeface="Wingdings" pitchFamily="2" charset="2"/>
              <a:buNone/>
              <a:defRPr sz="2400" b="0" i="0">
                <a:latin typeface="Oswald Medium" pitchFamily="2" charset="77"/>
              </a:defRPr>
            </a:lvl1pPr>
            <a:lvl2pPr marL="36576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800" b="0" i="0">
                <a:latin typeface="Oswald" pitchFamily="2" charset="77"/>
              </a:defRPr>
            </a:lvl2pPr>
            <a:lvl3pPr marL="914400" indent="0">
              <a:lnSpc>
                <a:spcPct val="100000"/>
              </a:lnSpc>
              <a:spcAft>
                <a:spcPts val="600"/>
              </a:spcAft>
              <a:buNone/>
              <a:defRPr sz="1600" b="0" i="0">
                <a:latin typeface="Oswald" pitchFamily="2" charset="77"/>
              </a:defRPr>
            </a:lvl3pPr>
            <a:lvl4pPr marL="1371600" indent="0">
              <a:lnSpc>
                <a:spcPct val="100000"/>
              </a:lnSpc>
              <a:spcAft>
                <a:spcPts val="600"/>
              </a:spcAft>
              <a:buNone/>
              <a:defRPr sz="1400" b="0" i="0">
                <a:latin typeface="Oswald" pitchFamily="2" charset="77"/>
              </a:defRPr>
            </a:lvl4pPr>
            <a:lvl5pPr marL="1828800" indent="0">
              <a:lnSpc>
                <a:spcPct val="100000"/>
              </a:lnSpc>
              <a:buNone/>
              <a:defRPr sz="1400" b="0" i="0">
                <a:latin typeface="Oswald" pitchFamily="2" charset="77"/>
              </a:defRPr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B45577-CAEF-BB5D-CF15-CA9E259A120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55391A29-D8CD-1BB5-5B0E-1BB375621BBE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25290" y="4421920"/>
            <a:ext cx="4233984" cy="365125"/>
          </a:xfrm>
          <a:prstGeom prst="rect">
            <a:avLst/>
          </a:prstGeom>
        </p:spPr>
        <p:txBody>
          <a:bodyPr vert="horz" lIns="91440" tIns="45720" rIns="91440" bIns="45720" numCol="1" rtlCol="0">
            <a:no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SzPct val="150000"/>
              <a:buFont typeface="Wingdings" pitchFamily="2" charset="2"/>
              <a:buChar char="§"/>
              <a:defRPr sz="2400" b="0" i="0" kern="1200">
                <a:solidFill>
                  <a:schemeClr val="tx1"/>
                </a:solidFill>
                <a:latin typeface="Oswald Medium" pitchFamily="2" charset="77"/>
                <a:ea typeface="+mn-ea"/>
                <a:cs typeface="+mn-cs"/>
              </a:defRPr>
            </a:lvl1pPr>
            <a:lvl2pPr marL="36576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None/>
              <a:defRPr sz="1800" b="0" i="0" kern="1200">
                <a:solidFill>
                  <a:schemeClr val="tx1"/>
                </a:solidFill>
                <a:latin typeface="Oswald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None/>
              <a:defRPr sz="1600" b="0" i="0" kern="1200">
                <a:solidFill>
                  <a:schemeClr val="tx1"/>
                </a:solidFill>
                <a:latin typeface="Oswald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None/>
              <a:defRPr sz="1400" b="0" i="0" kern="1200">
                <a:solidFill>
                  <a:schemeClr val="tx1"/>
                </a:solidFill>
                <a:latin typeface="Oswald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None/>
              <a:defRPr sz="1400" b="0" i="0" kern="1200">
                <a:solidFill>
                  <a:schemeClr val="tx1"/>
                </a:solidFill>
                <a:latin typeface="Oswald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spc="150" dirty="0">
                <a:solidFill>
                  <a:schemeClr val="bg1"/>
                </a:solidFill>
                <a:latin typeface="Oswald Light" panose="02000303000000000000" pitchFamily="2" charset="77"/>
              </a:rPr>
              <a:t>Arkansas Economic Development Commission</a:t>
            </a:r>
          </a:p>
        </p:txBody>
      </p:sp>
    </p:spTree>
    <p:extLst>
      <p:ext uri="{BB962C8B-B14F-4D97-AF65-F5344CB8AC3E}">
        <p14:creationId xmlns:p14="http://schemas.microsoft.com/office/powerpoint/2010/main" val="21523036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USA"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97C01-FFA9-1BA3-E4E1-5A758BC1CA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0216" y="457200"/>
            <a:ext cx="10034954" cy="2555630"/>
          </a:xfrm>
        </p:spPr>
        <p:txBody>
          <a:bodyPr anchor="b">
            <a:noAutofit/>
          </a:bodyPr>
          <a:lstStyle>
            <a:lvl1pPr>
              <a:defRPr sz="64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95817A-F08D-FF72-D164-827C5BEC622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430216" y="3313357"/>
            <a:ext cx="10034954" cy="2430952"/>
          </a:xfrm>
        </p:spPr>
        <p:txBody>
          <a:bodyPr numCol="2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SzPct val="150000"/>
              <a:buFont typeface="Wingdings" pitchFamily="2" charset="2"/>
              <a:buNone/>
              <a:defRPr sz="2400" b="0" i="0">
                <a:latin typeface="Oswald Medium" pitchFamily="2" charset="77"/>
              </a:defRPr>
            </a:lvl1pPr>
            <a:lvl2pPr marL="36576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800" b="0" i="0">
                <a:latin typeface="Oswald" pitchFamily="2" charset="77"/>
              </a:defRPr>
            </a:lvl2pPr>
            <a:lvl3pPr marL="914400" indent="0">
              <a:lnSpc>
                <a:spcPct val="100000"/>
              </a:lnSpc>
              <a:spcAft>
                <a:spcPts val="600"/>
              </a:spcAft>
              <a:buNone/>
              <a:defRPr sz="1600" b="0" i="0">
                <a:latin typeface="Oswald" pitchFamily="2" charset="77"/>
              </a:defRPr>
            </a:lvl3pPr>
            <a:lvl4pPr marL="1371600" indent="0">
              <a:lnSpc>
                <a:spcPct val="100000"/>
              </a:lnSpc>
              <a:spcAft>
                <a:spcPts val="600"/>
              </a:spcAft>
              <a:buNone/>
              <a:defRPr sz="1400" b="0" i="0">
                <a:latin typeface="Oswald" pitchFamily="2" charset="77"/>
              </a:defRPr>
            </a:lvl4pPr>
            <a:lvl5pPr marL="1828800" indent="0">
              <a:lnSpc>
                <a:spcPct val="100000"/>
              </a:lnSpc>
              <a:buNone/>
              <a:defRPr sz="1400" b="0" i="0">
                <a:latin typeface="Oswald" pitchFamily="2" charset="77"/>
              </a:defRPr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B45577-CAEF-BB5D-CF15-CA9E259A120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166F17-014F-61A6-5440-3F86AC74D8C4}"/>
              </a:ext>
            </a:extLst>
          </p:cNvPr>
          <p:cNvSpPr/>
          <p:nvPr userDrawn="1"/>
        </p:nvSpPr>
        <p:spPr>
          <a:xfrm>
            <a:off x="-11725" y="-9939"/>
            <a:ext cx="797335" cy="68878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Oswald" pitchFamily="2" charset="77"/>
            </a:endParaRP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B75F7664-BB58-EECE-5604-02FC797CB035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25290" y="4421920"/>
            <a:ext cx="4233984" cy="365125"/>
          </a:xfrm>
          <a:prstGeom prst="rect">
            <a:avLst/>
          </a:prstGeom>
        </p:spPr>
        <p:txBody>
          <a:bodyPr vert="horz" lIns="91440" tIns="45720" rIns="91440" bIns="45720" numCol="1" rtlCol="0">
            <a:no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SzPct val="150000"/>
              <a:buFont typeface="Wingdings" pitchFamily="2" charset="2"/>
              <a:buChar char="§"/>
              <a:defRPr sz="2400" b="0" i="0" kern="1200">
                <a:solidFill>
                  <a:schemeClr val="tx1"/>
                </a:solidFill>
                <a:latin typeface="Oswald Medium" pitchFamily="2" charset="77"/>
                <a:ea typeface="+mn-ea"/>
                <a:cs typeface="+mn-cs"/>
              </a:defRPr>
            </a:lvl1pPr>
            <a:lvl2pPr marL="36576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None/>
              <a:defRPr sz="1800" b="0" i="0" kern="1200">
                <a:solidFill>
                  <a:schemeClr val="tx1"/>
                </a:solidFill>
                <a:latin typeface="Oswald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None/>
              <a:defRPr sz="1600" b="0" i="0" kern="1200">
                <a:solidFill>
                  <a:schemeClr val="tx1"/>
                </a:solidFill>
                <a:latin typeface="Oswald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None/>
              <a:defRPr sz="1400" b="0" i="0" kern="1200">
                <a:solidFill>
                  <a:schemeClr val="tx1"/>
                </a:solidFill>
                <a:latin typeface="Oswald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None/>
              <a:defRPr sz="1400" b="0" i="0" kern="1200">
                <a:solidFill>
                  <a:schemeClr val="tx1"/>
                </a:solidFill>
                <a:latin typeface="Oswald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spc="150" dirty="0">
                <a:solidFill>
                  <a:schemeClr val="bg1"/>
                </a:solidFill>
                <a:latin typeface="Oswald Light" panose="02000303000000000000" pitchFamily="2" charset="77"/>
              </a:rPr>
              <a:t>Arkansas Economic Development Commission</a:t>
            </a:r>
          </a:p>
        </p:txBody>
      </p:sp>
    </p:spTree>
    <p:extLst>
      <p:ext uri="{BB962C8B-B14F-4D97-AF65-F5344CB8AC3E}">
        <p14:creationId xmlns:p14="http://schemas.microsoft.com/office/powerpoint/2010/main" val="24434353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0D8E5-67A2-6A4D-E8A5-231E1DB9DD7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800" b="1" i="0">
                <a:latin typeface="Oswald SemiBold" pitchFamily="2" charset="77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76918C-7076-C6E0-B355-642B918DF5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 i="0">
                <a:latin typeface="Oswald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37C8C30-D4E9-5895-3F2F-EB98B185597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FF30B0F-F900-F27D-21B6-812BC843697D}"/>
              </a:ext>
            </a:extLst>
          </p:cNvPr>
          <p:cNvSpPr/>
          <p:nvPr userDrawn="1"/>
        </p:nvSpPr>
        <p:spPr>
          <a:xfrm>
            <a:off x="-11725" y="-9939"/>
            <a:ext cx="797335" cy="68878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Oswald" pitchFamily="2" charset="77"/>
            </a:endParaRP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2356E4B-22A8-A517-B402-4EE45A3AF64E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725290" y="4421920"/>
            <a:ext cx="4233984" cy="365125"/>
          </a:xfrm>
          <a:prstGeom prst="rect">
            <a:avLst/>
          </a:prstGeom>
        </p:spPr>
        <p:txBody>
          <a:bodyPr vert="horz" lIns="91440" tIns="45720" rIns="91440" bIns="45720" numCol="1" rtlCol="0">
            <a:no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SzPct val="150000"/>
              <a:buFont typeface="Wingdings" pitchFamily="2" charset="2"/>
              <a:buChar char="§"/>
              <a:defRPr sz="2400" b="0" i="0" kern="1200">
                <a:solidFill>
                  <a:schemeClr val="tx1"/>
                </a:solidFill>
                <a:latin typeface="Oswald Medium" pitchFamily="2" charset="77"/>
                <a:ea typeface="+mn-ea"/>
                <a:cs typeface="+mn-cs"/>
              </a:defRPr>
            </a:lvl1pPr>
            <a:lvl2pPr marL="36576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None/>
              <a:defRPr sz="1800" b="0" i="0" kern="1200">
                <a:solidFill>
                  <a:schemeClr val="tx1"/>
                </a:solidFill>
                <a:latin typeface="Oswald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None/>
              <a:defRPr sz="1600" b="0" i="0" kern="1200">
                <a:solidFill>
                  <a:schemeClr val="tx1"/>
                </a:solidFill>
                <a:latin typeface="Oswald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None/>
              <a:defRPr sz="1400" b="0" i="0" kern="1200">
                <a:solidFill>
                  <a:schemeClr val="tx1"/>
                </a:solidFill>
                <a:latin typeface="Oswald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None/>
              <a:defRPr sz="1400" b="0" i="0" kern="1200">
                <a:solidFill>
                  <a:schemeClr val="tx1"/>
                </a:solidFill>
                <a:latin typeface="Oswald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spc="150" dirty="0">
                <a:solidFill>
                  <a:schemeClr val="bg1"/>
                </a:solidFill>
                <a:latin typeface="Oswald Light" panose="02000303000000000000" pitchFamily="2" charset="77"/>
              </a:rPr>
              <a:t>Arkansas Economic Development Commission</a:t>
            </a:r>
          </a:p>
        </p:txBody>
      </p:sp>
    </p:spTree>
    <p:extLst>
      <p:ext uri="{BB962C8B-B14F-4D97-AF65-F5344CB8AC3E}">
        <p14:creationId xmlns:p14="http://schemas.microsoft.com/office/powerpoint/2010/main" val="3630439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264BDD-B6A2-5494-5CD4-BD97816319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B93390C-C32C-8FF1-6E1A-865A2793A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CC1F8B5-9D85-523D-4C8B-79449EE5B94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0543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D118E-D107-F82C-112C-7D0DFDDF84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8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6D3696-967F-B191-F66F-B13F827CCB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14449B1-0A4A-A2A6-9752-C13F979ABCC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1077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D118E-D107-F82C-112C-7D0DFDDF84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6D3696-967F-B191-F66F-B13F827CCB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14449B1-0A4A-A2A6-9752-C13F979ABCC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6754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Gra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D118E-D107-F82C-112C-7D0DFDDF84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6D3696-967F-B191-F66F-B13F827CCB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14449B1-0A4A-A2A6-9752-C13F979ABCC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2455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Re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D118E-D107-F82C-112C-7D0DFDDF84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6D3696-967F-B191-F66F-B13F827CCB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14449B1-0A4A-A2A6-9752-C13F979ABCC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3330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Commerc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D118E-D107-F82C-112C-7D0DFDDF84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6D3696-967F-B191-F66F-B13F827CCB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14449B1-0A4A-A2A6-9752-C13F979ABCC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5953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E4C63-9807-FEAB-6485-89D3FEE69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D66AC0-74B0-B6AD-245A-B50272A549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82745"/>
            <a:ext cx="5181600" cy="4351338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itchFamily="2" charset="2"/>
              <a:buChar char="§"/>
              <a:defRPr sz="3000"/>
            </a:lvl1pPr>
            <a:lvl2pPr marL="685800" indent="-228600">
              <a:buClr>
                <a:schemeClr val="accent4"/>
              </a:buClr>
              <a:buFont typeface="Wingdings" pitchFamily="2" charset="2"/>
              <a:buChar char="§"/>
              <a:defRPr sz="2600"/>
            </a:lvl2pPr>
            <a:lvl3pPr marL="1143000" indent="-228600">
              <a:buClr>
                <a:schemeClr val="accent5"/>
              </a:buClr>
              <a:buFont typeface="Wingdings" pitchFamily="2" charset="2"/>
              <a:buChar char="§"/>
              <a:defRPr sz="2400"/>
            </a:lvl3pPr>
            <a:lvl4pPr marL="1600200" indent="-228600">
              <a:buClr>
                <a:schemeClr val="tx1"/>
              </a:buClr>
              <a:buFont typeface="Wingdings" pitchFamily="2" charset="2"/>
              <a:buChar char="§"/>
              <a:defRPr sz="2000"/>
            </a:lvl4pPr>
            <a:lvl5pPr marL="2057400" indent="-228600">
              <a:buClr>
                <a:schemeClr val="accent1"/>
              </a:buClr>
              <a:buFont typeface="Wingdings" pitchFamily="2" charset="2"/>
              <a:buChar char="§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B7BB62-23F3-5A84-C387-5C5FEF3DE9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82745"/>
            <a:ext cx="5181600" cy="4351338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itchFamily="2" charset="2"/>
              <a:buChar char="§"/>
              <a:defRPr sz="3000"/>
            </a:lvl1pPr>
            <a:lvl2pPr marL="685800" indent="-228600">
              <a:buClr>
                <a:schemeClr val="accent4"/>
              </a:buClr>
              <a:buFont typeface="Wingdings" pitchFamily="2" charset="2"/>
              <a:buChar char="§"/>
              <a:defRPr sz="2600"/>
            </a:lvl2pPr>
            <a:lvl3pPr marL="1143000" indent="-228600">
              <a:buClr>
                <a:schemeClr val="accent5"/>
              </a:buClr>
              <a:buFont typeface="Wingdings" pitchFamily="2" charset="2"/>
              <a:buChar char="§"/>
              <a:defRPr sz="2400"/>
            </a:lvl3pPr>
            <a:lvl4pPr marL="1600200" indent="-228600">
              <a:buClr>
                <a:schemeClr val="tx1"/>
              </a:buClr>
              <a:buFont typeface="Wingdings" pitchFamily="2" charset="2"/>
              <a:buChar char="§"/>
              <a:defRPr sz="2000"/>
            </a:lvl4pPr>
            <a:lvl5pPr marL="2057400" indent="-228600">
              <a:buClr>
                <a:schemeClr val="accent1"/>
              </a:buClr>
              <a:buFont typeface="Wingdings" pitchFamily="2" charset="2"/>
              <a:buChar char="§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310357F-29F9-7FFD-9E73-1155AC5286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8172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F254A-5FA1-46E9-04D5-4F72E46CF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2224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8A03A5-4F14-CC84-C3CC-F4A2220D9C5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538283"/>
            <a:ext cx="5157787" cy="823912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3200" b="1" i="0">
                <a:latin typeface="Oswald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HEADER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9A88BE-9966-A07E-BB97-DA9FFED84D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362195"/>
            <a:ext cx="5157787" cy="3684588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itchFamily="2" charset="2"/>
              <a:buChar char="§"/>
              <a:defRPr/>
            </a:lvl1pPr>
            <a:lvl2pPr marL="685800" indent="-228600">
              <a:buClr>
                <a:schemeClr val="accent4"/>
              </a:buClr>
              <a:buFont typeface="Wingdings" pitchFamily="2" charset="2"/>
              <a:buChar char="§"/>
              <a:defRPr/>
            </a:lvl2pPr>
            <a:lvl3pPr marL="1143000" indent="-228600">
              <a:buClr>
                <a:schemeClr val="accent5"/>
              </a:buClr>
              <a:buFont typeface="Wingdings" pitchFamily="2" charset="2"/>
              <a:buChar char="§"/>
              <a:defRPr sz="2200"/>
            </a:lvl3pPr>
            <a:lvl4pPr marL="1600200" indent="-228600">
              <a:buClr>
                <a:schemeClr val="tx1"/>
              </a:buClr>
              <a:buFont typeface="Wingdings" pitchFamily="2" charset="2"/>
              <a:buChar char="§"/>
              <a:defRPr sz="2000"/>
            </a:lvl4pPr>
            <a:lvl5pPr marL="2057400" indent="-228600">
              <a:buClr>
                <a:schemeClr val="accent1"/>
              </a:buClr>
              <a:buFont typeface="Wingdings" pitchFamily="2" charset="2"/>
              <a:buChar char="§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2FEA8D-B903-7F40-B3B7-7A3FB570424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538283"/>
            <a:ext cx="5183188" cy="823912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3200" b="1" i="0">
                <a:latin typeface="Oswald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HEADER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867D4F-A260-04A7-AE45-8F69B2EA2E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362195"/>
            <a:ext cx="5183188" cy="3684588"/>
          </a:xfr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itchFamily="2" charset="2"/>
              <a:buChar char="§"/>
              <a:defRPr/>
            </a:lvl1pPr>
            <a:lvl2pPr marL="685800" indent="-228600">
              <a:buClr>
                <a:schemeClr val="accent4"/>
              </a:buClr>
              <a:buFont typeface="Wingdings" pitchFamily="2" charset="2"/>
              <a:buChar char="§"/>
              <a:defRPr/>
            </a:lvl2pPr>
            <a:lvl3pPr marL="1143000" indent="-228600">
              <a:buClr>
                <a:schemeClr val="accent5"/>
              </a:buClr>
              <a:buFont typeface="Wingdings" pitchFamily="2" charset="2"/>
              <a:buChar char="§"/>
              <a:defRPr sz="2200"/>
            </a:lvl3pPr>
            <a:lvl4pPr marL="1600200" indent="-228600">
              <a:buClr>
                <a:schemeClr val="tx1"/>
              </a:buClr>
              <a:buFont typeface="Wingdings" pitchFamily="2" charset="2"/>
              <a:buChar char="§"/>
              <a:defRPr sz="2000"/>
            </a:lvl4pPr>
            <a:lvl5pPr marL="2057400" indent="-228600">
              <a:buClr>
                <a:schemeClr val="accent1"/>
              </a:buClr>
              <a:buFont typeface="Wingdings" pitchFamily="2" charset="2"/>
              <a:buChar char="§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62AE9C2-57C6-AE11-2FD7-B033BCA27D1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3924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568D1-0856-0639-1340-2283454E5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55E57E-88B1-BDF8-3C99-ADB28147713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96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s"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6D3696-967F-B191-F66F-B13F827CCB6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1690688"/>
            <a:ext cx="10515600" cy="126468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To evenly space logos, first select all images in a row. Next, select “Arrange &gt; Align &gt; Align Middle”, then select “Arrange &gt; Align &gt; Distribute Horizontally”.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14449B1-0A4A-A2A6-9752-C13F979ABCC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50FF6EA-0FE1-FB50-25C7-EBC6AC1EFB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 algn="ctr">
              <a:defRPr sz="6000"/>
            </a:lvl1pPr>
          </a:lstStyle>
          <a:p>
            <a:r>
              <a:rPr lang="en-US" dirty="0"/>
              <a:t>Logos Slide Title</a:t>
            </a:r>
          </a:p>
        </p:txBody>
      </p:sp>
    </p:spTree>
    <p:extLst>
      <p:ext uri="{BB962C8B-B14F-4D97-AF65-F5344CB8AC3E}">
        <p14:creationId xmlns:p14="http://schemas.microsoft.com/office/powerpoint/2010/main" val="14998294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estimonial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C38C0E9F-AE66-AC73-5880-BDB3409574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26588" y="4077535"/>
            <a:ext cx="1833562" cy="1500187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1A5EBD0D-8EB7-14E0-BE10-016A2E03C28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1850" y="744496"/>
            <a:ext cx="1824301" cy="15001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A8D118E-D107-F82C-112C-7D0DFDDF84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ctr"/>
          <a:lstStyle>
            <a:lvl1pPr algn="ctr">
              <a:lnSpc>
                <a:spcPct val="100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quote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6D3696-967F-B191-F66F-B13F827CCB6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470275" y="4589463"/>
            <a:ext cx="5251450" cy="150018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0" i="0">
                <a:solidFill>
                  <a:schemeClr val="bg1"/>
                </a:solidFill>
                <a:latin typeface="Oswald Light" panose="02000303000000000000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the source of the quote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14449B1-0A4A-A2A6-9752-C13F979ABCC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3996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wer Stats -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568D1-0856-0639-1340-2283454E5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55E57E-88B1-BDF8-3C99-ADB28147713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2F7E8265-BC2C-A693-E2BE-A24A377E7B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94589" y="4489821"/>
            <a:ext cx="3202822" cy="1325564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E35D4221-77EA-43A9-667B-A822A92DC1A5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999530" y="4489821"/>
            <a:ext cx="3202822" cy="1325564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DD55D0FC-42C9-349A-B499-DB2BA7F7E9F2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7989648" y="4489821"/>
            <a:ext cx="3202822" cy="1325564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EB4ED091-A8F1-C19E-72D2-3133F9213ED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803381" y="2320709"/>
            <a:ext cx="1569739" cy="1567830"/>
          </a:xfrm>
        </p:spPr>
        <p:txBody>
          <a:bodyPr wrap="square" tIns="274320" bIns="0" anchor="ctr" anchorCtr="1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6000" b="0" i="0">
                <a:solidFill>
                  <a:schemeClr val="bg1"/>
                </a:solidFill>
                <a:effectLst/>
                <a:latin typeface="Oswald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1st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B26B6521-3197-A177-16F6-DC1F8B0E7FC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298440" y="2320709"/>
            <a:ext cx="1569739" cy="1567830"/>
          </a:xfrm>
        </p:spPr>
        <p:txBody>
          <a:bodyPr tIns="274320" bIns="0" anchor="ctr" anchorCtr="1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6000" b="0" i="0">
                <a:solidFill>
                  <a:schemeClr val="bg1"/>
                </a:solidFill>
                <a:effectLst/>
                <a:latin typeface="Oswald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10M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F9FDB326-97AD-2638-5958-92740964003D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8793499" y="2320709"/>
            <a:ext cx="1569739" cy="1567830"/>
          </a:xfrm>
        </p:spPr>
        <p:txBody>
          <a:bodyPr tIns="274320" bIns="0" anchor="ctr" anchorCtr="1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6000" b="0" i="0">
                <a:solidFill>
                  <a:schemeClr val="bg1"/>
                </a:solidFill>
                <a:effectLst/>
                <a:latin typeface="Oswald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3%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17801EA-02D9-C9AC-B290-1C13CE1932FC}"/>
              </a:ext>
            </a:extLst>
          </p:cNvPr>
          <p:cNvSpPr/>
          <p:nvPr userDrawn="1"/>
        </p:nvSpPr>
        <p:spPr>
          <a:xfrm>
            <a:off x="8583396" y="2149090"/>
            <a:ext cx="1989943" cy="1989943"/>
          </a:xfrm>
          <a:prstGeom prst="ellipse">
            <a:avLst/>
          </a:prstGeom>
          <a:noFill/>
          <a:ln w="101600" cmpd="sng">
            <a:solidFill>
              <a:schemeClr val="bg1">
                <a:alpha val="20000"/>
              </a:schemeClr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045616"/>
                      <a:gd name="connsiteY0" fmla="*/ 1022808 h 2045616"/>
                      <a:gd name="connsiteX1" fmla="*/ 1022808 w 2045616"/>
                      <a:gd name="connsiteY1" fmla="*/ 0 h 2045616"/>
                      <a:gd name="connsiteX2" fmla="*/ 2045616 w 2045616"/>
                      <a:gd name="connsiteY2" fmla="*/ 1022808 h 2045616"/>
                      <a:gd name="connsiteX3" fmla="*/ 1022808 w 2045616"/>
                      <a:gd name="connsiteY3" fmla="*/ 2045616 h 2045616"/>
                      <a:gd name="connsiteX4" fmla="*/ 0 w 2045616"/>
                      <a:gd name="connsiteY4" fmla="*/ 1022808 h 20456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45616" h="2045616" extrusionOk="0">
                        <a:moveTo>
                          <a:pt x="0" y="1022808"/>
                        </a:moveTo>
                        <a:cubicBezTo>
                          <a:pt x="-77323" y="410232"/>
                          <a:pt x="400905" y="21401"/>
                          <a:pt x="1022808" y="0"/>
                        </a:cubicBezTo>
                        <a:cubicBezTo>
                          <a:pt x="1609066" y="4500"/>
                          <a:pt x="2000157" y="459372"/>
                          <a:pt x="2045616" y="1022808"/>
                        </a:cubicBezTo>
                        <a:cubicBezTo>
                          <a:pt x="1972592" y="1659000"/>
                          <a:pt x="1585663" y="2056812"/>
                          <a:pt x="1022808" y="2045616"/>
                        </a:cubicBezTo>
                        <a:cubicBezTo>
                          <a:pt x="372359" y="1998800"/>
                          <a:pt x="20841" y="1597647"/>
                          <a:pt x="0" y="1022808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 sz="8000" b="1" i="0" baseline="30000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Oswald SemiBold" pitchFamily="2" charset="77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CE54488-E18B-EEC3-7943-E3841B061F11}"/>
              </a:ext>
            </a:extLst>
          </p:cNvPr>
          <p:cNvSpPr/>
          <p:nvPr userDrawn="1"/>
        </p:nvSpPr>
        <p:spPr>
          <a:xfrm>
            <a:off x="5088337" y="2162276"/>
            <a:ext cx="1989943" cy="1989943"/>
          </a:xfrm>
          <a:prstGeom prst="ellipse">
            <a:avLst/>
          </a:prstGeom>
          <a:noFill/>
          <a:ln w="101600" cmpd="sng">
            <a:solidFill>
              <a:schemeClr val="bg1">
                <a:alpha val="20000"/>
              </a:schemeClr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045616"/>
                      <a:gd name="connsiteY0" fmla="*/ 1022808 h 2045616"/>
                      <a:gd name="connsiteX1" fmla="*/ 1022808 w 2045616"/>
                      <a:gd name="connsiteY1" fmla="*/ 0 h 2045616"/>
                      <a:gd name="connsiteX2" fmla="*/ 2045616 w 2045616"/>
                      <a:gd name="connsiteY2" fmla="*/ 1022808 h 2045616"/>
                      <a:gd name="connsiteX3" fmla="*/ 1022808 w 2045616"/>
                      <a:gd name="connsiteY3" fmla="*/ 2045616 h 2045616"/>
                      <a:gd name="connsiteX4" fmla="*/ 0 w 2045616"/>
                      <a:gd name="connsiteY4" fmla="*/ 1022808 h 20456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45616" h="2045616" extrusionOk="0">
                        <a:moveTo>
                          <a:pt x="0" y="1022808"/>
                        </a:moveTo>
                        <a:cubicBezTo>
                          <a:pt x="-77323" y="410232"/>
                          <a:pt x="400905" y="21401"/>
                          <a:pt x="1022808" y="0"/>
                        </a:cubicBezTo>
                        <a:cubicBezTo>
                          <a:pt x="1609066" y="4500"/>
                          <a:pt x="2000157" y="459372"/>
                          <a:pt x="2045616" y="1022808"/>
                        </a:cubicBezTo>
                        <a:cubicBezTo>
                          <a:pt x="1972592" y="1659000"/>
                          <a:pt x="1585663" y="2056812"/>
                          <a:pt x="1022808" y="2045616"/>
                        </a:cubicBezTo>
                        <a:cubicBezTo>
                          <a:pt x="372359" y="1998800"/>
                          <a:pt x="20841" y="1597647"/>
                          <a:pt x="0" y="1022808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 sz="8000" b="1" i="0" baseline="30000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Oswald SemiBold" pitchFamily="2" charset="77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7B74A81-A02F-8C7A-1AC1-3F55249A7721}"/>
              </a:ext>
            </a:extLst>
          </p:cNvPr>
          <p:cNvSpPr/>
          <p:nvPr userDrawn="1"/>
        </p:nvSpPr>
        <p:spPr>
          <a:xfrm>
            <a:off x="1598190" y="2149090"/>
            <a:ext cx="1989943" cy="1989943"/>
          </a:xfrm>
          <a:prstGeom prst="ellipse">
            <a:avLst/>
          </a:prstGeom>
          <a:noFill/>
          <a:ln w="101600" cmpd="sng">
            <a:solidFill>
              <a:schemeClr val="bg1">
                <a:alpha val="20000"/>
              </a:schemeClr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045616"/>
                      <a:gd name="connsiteY0" fmla="*/ 1022808 h 2045616"/>
                      <a:gd name="connsiteX1" fmla="*/ 1022808 w 2045616"/>
                      <a:gd name="connsiteY1" fmla="*/ 0 h 2045616"/>
                      <a:gd name="connsiteX2" fmla="*/ 2045616 w 2045616"/>
                      <a:gd name="connsiteY2" fmla="*/ 1022808 h 2045616"/>
                      <a:gd name="connsiteX3" fmla="*/ 1022808 w 2045616"/>
                      <a:gd name="connsiteY3" fmla="*/ 2045616 h 2045616"/>
                      <a:gd name="connsiteX4" fmla="*/ 0 w 2045616"/>
                      <a:gd name="connsiteY4" fmla="*/ 1022808 h 20456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45616" h="2045616" extrusionOk="0">
                        <a:moveTo>
                          <a:pt x="0" y="1022808"/>
                        </a:moveTo>
                        <a:cubicBezTo>
                          <a:pt x="-77323" y="410232"/>
                          <a:pt x="400905" y="21401"/>
                          <a:pt x="1022808" y="0"/>
                        </a:cubicBezTo>
                        <a:cubicBezTo>
                          <a:pt x="1609066" y="4500"/>
                          <a:pt x="2000157" y="459372"/>
                          <a:pt x="2045616" y="1022808"/>
                        </a:cubicBezTo>
                        <a:cubicBezTo>
                          <a:pt x="1972592" y="1659000"/>
                          <a:pt x="1585663" y="2056812"/>
                          <a:pt x="1022808" y="2045616"/>
                        </a:cubicBezTo>
                        <a:cubicBezTo>
                          <a:pt x="372359" y="1998800"/>
                          <a:pt x="20841" y="1597647"/>
                          <a:pt x="0" y="1022808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 sz="8000" b="1" i="0" baseline="30000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Oswald SemiBold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20912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wer Stats - 4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568D1-0856-0639-1340-2283454E5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55E57E-88B1-BDF8-3C99-ADB28147713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E35D4221-77EA-43A9-667B-A822A92DC1A5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960331" y="4281102"/>
            <a:ext cx="2220116" cy="1105059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EB4ED091-A8F1-C19E-72D2-3133F9213ED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416081" y="2409241"/>
            <a:ext cx="1308616" cy="1377085"/>
          </a:xfrm>
        </p:spPr>
        <p:txBody>
          <a:bodyPr tIns="274320" bIns="0" anchor="ctr" anchorCtr="1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5000" b="0" i="0">
                <a:solidFill>
                  <a:schemeClr val="bg1"/>
                </a:solidFill>
                <a:latin typeface="Oswald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1st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B26B6521-3197-A177-16F6-DC1F8B0E7FC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093389" y="2409241"/>
            <a:ext cx="1308616" cy="1377085"/>
          </a:xfrm>
        </p:spPr>
        <p:txBody>
          <a:bodyPr tIns="274320" bIns="0" anchor="ctr" anchorCtr="1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5000" b="0" i="0">
                <a:solidFill>
                  <a:schemeClr val="bg1"/>
                </a:solidFill>
                <a:latin typeface="Oswald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10M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35B6474-FB59-A3FD-94DE-7CD3533AC2D4}"/>
              </a:ext>
            </a:extLst>
          </p:cNvPr>
          <p:cNvSpPr/>
          <p:nvPr userDrawn="1"/>
        </p:nvSpPr>
        <p:spPr>
          <a:xfrm>
            <a:off x="6539908" y="2255494"/>
            <a:ext cx="1770194" cy="1770194"/>
          </a:xfrm>
          <a:prstGeom prst="ellipse">
            <a:avLst/>
          </a:prstGeom>
          <a:noFill/>
          <a:ln w="101600" cmpd="sng">
            <a:solidFill>
              <a:schemeClr val="bg1">
                <a:alpha val="20000"/>
              </a:schemeClr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045616"/>
                      <a:gd name="connsiteY0" fmla="*/ 1022808 h 2045616"/>
                      <a:gd name="connsiteX1" fmla="*/ 1022808 w 2045616"/>
                      <a:gd name="connsiteY1" fmla="*/ 0 h 2045616"/>
                      <a:gd name="connsiteX2" fmla="*/ 2045616 w 2045616"/>
                      <a:gd name="connsiteY2" fmla="*/ 1022808 h 2045616"/>
                      <a:gd name="connsiteX3" fmla="*/ 1022808 w 2045616"/>
                      <a:gd name="connsiteY3" fmla="*/ 2045616 h 2045616"/>
                      <a:gd name="connsiteX4" fmla="*/ 0 w 2045616"/>
                      <a:gd name="connsiteY4" fmla="*/ 1022808 h 20456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45616" h="2045616" extrusionOk="0">
                        <a:moveTo>
                          <a:pt x="0" y="1022808"/>
                        </a:moveTo>
                        <a:cubicBezTo>
                          <a:pt x="-77323" y="410232"/>
                          <a:pt x="400905" y="21401"/>
                          <a:pt x="1022808" y="0"/>
                        </a:cubicBezTo>
                        <a:cubicBezTo>
                          <a:pt x="1609066" y="4500"/>
                          <a:pt x="2000157" y="459372"/>
                          <a:pt x="2045616" y="1022808"/>
                        </a:cubicBezTo>
                        <a:cubicBezTo>
                          <a:pt x="1972592" y="1659000"/>
                          <a:pt x="1585663" y="2056812"/>
                          <a:pt x="1022808" y="2045616"/>
                        </a:cubicBezTo>
                        <a:cubicBezTo>
                          <a:pt x="372359" y="1998800"/>
                          <a:pt x="20841" y="1597647"/>
                          <a:pt x="0" y="1022808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 sz="8000" b="1" i="0" baseline="30000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Oswald SemiBold" pitchFamily="2" charset="77"/>
            </a:endParaRP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F9FDB326-97AD-2638-5958-92740964003D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770697" y="2409241"/>
            <a:ext cx="1308616" cy="1377085"/>
          </a:xfrm>
        </p:spPr>
        <p:txBody>
          <a:bodyPr tIns="274320" bIns="0" anchor="ctr" anchorCtr="1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5000" b="0" i="0">
                <a:solidFill>
                  <a:schemeClr val="bg1"/>
                </a:solidFill>
                <a:latin typeface="Oswald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3%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125EB58-CD6F-28F9-1A1F-6EC823DF0E67}"/>
              </a:ext>
            </a:extLst>
          </p:cNvPr>
          <p:cNvSpPr/>
          <p:nvPr userDrawn="1"/>
        </p:nvSpPr>
        <p:spPr>
          <a:xfrm>
            <a:off x="3862600" y="2268680"/>
            <a:ext cx="1770194" cy="1770194"/>
          </a:xfrm>
          <a:prstGeom prst="ellipse">
            <a:avLst/>
          </a:prstGeom>
          <a:noFill/>
          <a:ln w="101600" cmpd="sng">
            <a:solidFill>
              <a:schemeClr val="bg1">
                <a:alpha val="20000"/>
              </a:schemeClr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045616"/>
                      <a:gd name="connsiteY0" fmla="*/ 1022808 h 2045616"/>
                      <a:gd name="connsiteX1" fmla="*/ 1022808 w 2045616"/>
                      <a:gd name="connsiteY1" fmla="*/ 0 h 2045616"/>
                      <a:gd name="connsiteX2" fmla="*/ 2045616 w 2045616"/>
                      <a:gd name="connsiteY2" fmla="*/ 1022808 h 2045616"/>
                      <a:gd name="connsiteX3" fmla="*/ 1022808 w 2045616"/>
                      <a:gd name="connsiteY3" fmla="*/ 2045616 h 2045616"/>
                      <a:gd name="connsiteX4" fmla="*/ 0 w 2045616"/>
                      <a:gd name="connsiteY4" fmla="*/ 1022808 h 20456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45616" h="2045616" extrusionOk="0">
                        <a:moveTo>
                          <a:pt x="0" y="1022808"/>
                        </a:moveTo>
                        <a:cubicBezTo>
                          <a:pt x="-77323" y="410232"/>
                          <a:pt x="400905" y="21401"/>
                          <a:pt x="1022808" y="0"/>
                        </a:cubicBezTo>
                        <a:cubicBezTo>
                          <a:pt x="1609066" y="4500"/>
                          <a:pt x="2000157" y="459372"/>
                          <a:pt x="2045616" y="1022808"/>
                        </a:cubicBezTo>
                        <a:cubicBezTo>
                          <a:pt x="1972592" y="1659000"/>
                          <a:pt x="1585663" y="2056812"/>
                          <a:pt x="1022808" y="2045616"/>
                        </a:cubicBezTo>
                        <a:cubicBezTo>
                          <a:pt x="372359" y="1998800"/>
                          <a:pt x="20841" y="1597647"/>
                          <a:pt x="0" y="1022808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 sz="8000" b="1" i="0" baseline="30000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Oswald SemiBold" pitchFamily="2" charset="77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3AE88AE-E08F-447E-FCB4-622961E2E90C}"/>
              </a:ext>
            </a:extLst>
          </p:cNvPr>
          <p:cNvSpPr/>
          <p:nvPr userDrawn="1"/>
        </p:nvSpPr>
        <p:spPr>
          <a:xfrm>
            <a:off x="1185292" y="2255494"/>
            <a:ext cx="1770194" cy="1770194"/>
          </a:xfrm>
          <a:prstGeom prst="ellipse">
            <a:avLst/>
          </a:prstGeom>
          <a:noFill/>
          <a:ln w="101600" cmpd="sng">
            <a:solidFill>
              <a:schemeClr val="bg1">
                <a:alpha val="20000"/>
              </a:schemeClr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045616"/>
                      <a:gd name="connsiteY0" fmla="*/ 1022808 h 2045616"/>
                      <a:gd name="connsiteX1" fmla="*/ 1022808 w 2045616"/>
                      <a:gd name="connsiteY1" fmla="*/ 0 h 2045616"/>
                      <a:gd name="connsiteX2" fmla="*/ 2045616 w 2045616"/>
                      <a:gd name="connsiteY2" fmla="*/ 1022808 h 2045616"/>
                      <a:gd name="connsiteX3" fmla="*/ 1022808 w 2045616"/>
                      <a:gd name="connsiteY3" fmla="*/ 2045616 h 2045616"/>
                      <a:gd name="connsiteX4" fmla="*/ 0 w 2045616"/>
                      <a:gd name="connsiteY4" fmla="*/ 1022808 h 20456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45616" h="2045616" extrusionOk="0">
                        <a:moveTo>
                          <a:pt x="0" y="1022808"/>
                        </a:moveTo>
                        <a:cubicBezTo>
                          <a:pt x="-77323" y="410232"/>
                          <a:pt x="400905" y="21401"/>
                          <a:pt x="1022808" y="0"/>
                        </a:cubicBezTo>
                        <a:cubicBezTo>
                          <a:pt x="1609066" y="4500"/>
                          <a:pt x="2000157" y="459372"/>
                          <a:pt x="2045616" y="1022808"/>
                        </a:cubicBezTo>
                        <a:cubicBezTo>
                          <a:pt x="1972592" y="1659000"/>
                          <a:pt x="1585663" y="2056812"/>
                          <a:pt x="1022808" y="2045616"/>
                        </a:cubicBezTo>
                        <a:cubicBezTo>
                          <a:pt x="372359" y="1998800"/>
                          <a:pt x="20841" y="1597647"/>
                          <a:pt x="0" y="1022808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 sz="8000" b="1" i="0" baseline="30000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Oswald SemiBold" pitchFamily="2" charset="77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09C38D3-D3DA-82B3-6E2C-1939A927CEF9}"/>
              </a:ext>
            </a:extLst>
          </p:cNvPr>
          <p:cNvSpPr/>
          <p:nvPr userDrawn="1"/>
        </p:nvSpPr>
        <p:spPr>
          <a:xfrm>
            <a:off x="9211388" y="2255494"/>
            <a:ext cx="1770194" cy="1770194"/>
          </a:xfrm>
          <a:prstGeom prst="ellipse">
            <a:avLst/>
          </a:prstGeom>
          <a:noFill/>
          <a:ln w="101600" cmpd="sng">
            <a:solidFill>
              <a:schemeClr val="bg1">
                <a:alpha val="20000"/>
              </a:schemeClr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045616"/>
                      <a:gd name="connsiteY0" fmla="*/ 1022808 h 2045616"/>
                      <a:gd name="connsiteX1" fmla="*/ 1022808 w 2045616"/>
                      <a:gd name="connsiteY1" fmla="*/ 0 h 2045616"/>
                      <a:gd name="connsiteX2" fmla="*/ 2045616 w 2045616"/>
                      <a:gd name="connsiteY2" fmla="*/ 1022808 h 2045616"/>
                      <a:gd name="connsiteX3" fmla="*/ 1022808 w 2045616"/>
                      <a:gd name="connsiteY3" fmla="*/ 2045616 h 2045616"/>
                      <a:gd name="connsiteX4" fmla="*/ 0 w 2045616"/>
                      <a:gd name="connsiteY4" fmla="*/ 1022808 h 20456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45616" h="2045616" extrusionOk="0">
                        <a:moveTo>
                          <a:pt x="0" y="1022808"/>
                        </a:moveTo>
                        <a:cubicBezTo>
                          <a:pt x="-77323" y="410232"/>
                          <a:pt x="400905" y="21401"/>
                          <a:pt x="1022808" y="0"/>
                        </a:cubicBezTo>
                        <a:cubicBezTo>
                          <a:pt x="1609066" y="4500"/>
                          <a:pt x="2000157" y="459372"/>
                          <a:pt x="2045616" y="1022808"/>
                        </a:cubicBezTo>
                        <a:cubicBezTo>
                          <a:pt x="1972592" y="1659000"/>
                          <a:pt x="1585663" y="2056812"/>
                          <a:pt x="1022808" y="2045616"/>
                        </a:cubicBezTo>
                        <a:cubicBezTo>
                          <a:pt x="372359" y="1998800"/>
                          <a:pt x="20841" y="1597647"/>
                          <a:pt x="0" y="1022808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 sz="8000" b="1" i="0" baseline="30000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Oswald SemiBold" pitchFamily="2" charset="77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AC6B401-14F9-6863-8D13-B6924018B3C6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9442177" y="2409241"/>
            <a:ext cx="1308616" cy="1377085"/>
          </a:xfrm>
        </p:spPr>
        <p:txBody>
          <a:bodyPr tIns="274320" bIns="0" anchor="ctr" anchorCtr="1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5000" b="0" i="0">
                <a:solidFill>
                  <a:schemeClr val="bg1"/>
                </a:solidFill>
                <a:latin typeface="Oswald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57K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1360DDFF-BC34-4CAE-6C2E-6D374C2928BE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3637639" y="4281102"/>
            <a:ext cx="2220116" cy="1105059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1570C78E-E4C5-ABEB-0C69-80C0DEAA2206}"/>
              </a:ext>
            </a:extLst>
          </p:cNvPr>
          <p:cNvSpPr>
            <a:spLocks noGrp="1"/>
          </p:cNvSpPr>
          <p:nvPr>
            <p:ph type="body" idx="19"/>
          </p:nvPr>
        </p:nvSpPr>
        <p:spPr>
          <a:xfrm>
            <a:off x="6314947" y="4281102"/>
            <a:ext cx="2220116" cy="1105059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66DF6F6-4F89-CE8C-3395-9F22523C9E49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8986427" y="4281102"/>
            <a:ext cx="2220116" cy="1105059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89547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0BCAA1-67AD-52F2-ACC9-98993DA9C93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3960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5B4AE-A5FE-93F2-C1B6-95EEFF3D5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C479FF-DD4F-D5AA-043D-D322D2B8BF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571500" indent="-571500">
              <a:buClr>
                <a:schemeClr val="accent1"/>
              </a:buClr>
              <a:buFont typeface="Wingdings" pitchFamily="2" charset="2"/>
              <a:buChar char="§"/>
              <a:defRPr sz="3000"/>
            </a:lvl1pPr>
            <a:lvl2pPr marL="914400" indent="-457200">
              <a:buClr>
                <a:schemeClr val="accent4"/>
              </a:buClr>
              <a:buFont typeface="Wingdings" pitchFamily="2" charset="2"/>
              <a:buChar char="§"/>
              <a:defRPr sz="2600"/>
            </a:lvl2pPr>
            <a:lvl3pPr marL="1371600" indent="-457200">
              <a:buClr>
                <a:schemeClr val="accent5"/>
              </a:buClr>
              <a:buFont typeface="Wingdings" pitchFamily="2" charset="2"/>
              <a:buChar char="§"/>
              <a:defRPr sz="2400"/>
            </a:lvl3pPr>
            <a:lvl4pPr marL="1714500" indent="-342900">
              <a:buClr>
                <a:schemeClr val="accent3"/>
              </a:buClr>
              <a:buFont typeface="Wingdings" pitchFamily="2" charset="2"/>
              <a:buChar char="§"/>
              <a:defRPr sz="2000"/>
            </a:lvl4pPr>
            <a:lvl5pPr marL="2171700" indent="-342900">
              <a:buClr>
                <a:schemeClr val="accent1"/>
              </a:buClr>
              <a:buFont typeface="Wingdings" pitchFamily="2" charset="2"/>
              <a:buChar char="§"/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142A5E-0B01-675A-4741-C32D74D10B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0" i="0">
                <a:latin typeface="Oswald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E8B146-B9D1-CA15-7294-DA9DB80BD89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1850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97C01-FFA9-1BA3-E4E1-5A758BC1C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CE19C72-5C04-6710-675D-2EBA8E6B55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95817A-F08D-FF72-D164-827C5BEC62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0" i="0">
                <a:latin typeface="Oswald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B45577-CAEF-BB5D-CF15-CA9E259A120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6241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kansas Map with Pi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97C01-FFA9-1BA3-E4E1-5A758BC1C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95817A-F08D-FF72-D164-827C5BEC62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0" i="0">
                <a:latin typeface="Oswald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B45577-CAEF-BB5D-CF15-CA9E259A120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92AFAE90-911C-A276-EAFF-0AFD877062A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602634" y="700087"/>
            <a:ext cx="6134100" cy="544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018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kansas Map with Pins - No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B45577-CAEF-BB5D-CF15-CA9E259A120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92AFAE90-911C-A276-EAFF-0AFD877062A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3178035" y="700087"/>
            <a:ext cx="6134100" cy="544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47123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S Map with Pi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97C01-FFA9-1BA3-E4E1-5A758BC1C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95817A-F08D-FF72-D164-827C5BEC62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0" i="0">
                <a:latin typeface="Oswald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B45577-CAEF-BB5D-CF15-CA9E259A120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D33547E-D149-8260-36CC-68657273595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772025" y="1408287"/>
            <a:ext cx="6987846" cy="4341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8788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S Map with Pins - No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B45577-CAEF-BB5D-CF15-CA9E259A120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D33547E-D149-8260-36CC-68657273595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326821" y="533914"/>
            <a:ext cx="9319699" cy="5790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9288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97C01-FFA9-1BA3-E4E1-5A758BC1C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2407503" cy="1600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95817A-F08D-FF72-D164-827C5BEC62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2407503" cy="381158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0" i="0">
                <a:latin typeface="Oswald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B45577-CAEF-BB5D-CF15-CA9E259A120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4538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834E4FD-CB3E-B667-589F-F07827474BB2}"/>
              </a:ext>
            </a:extLst>
          </p:cNvPr>
          <p:cNvSpPr/>
          <p:nvPr userDrawn="1"/>
        </p:nvSpPr>
        <p:spPr>
          <a:xfrm>
            <a:off x="6107723" y="0"/>
            <a:ext cx="6096000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Oswald" pitchFamily="2" charset="77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D97C01-FFA9-1BA3-E4E1-5A758BC1C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20081"/>
            <a:ext cx="4343400" cy="1997196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95817A-F08D-FF72-D164-827C5BEC62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0" y="3429000"/>
            <a:ext cx="4343400" cy="1997197"/>
          </a:xfrm>
        </p:spPr>
        <p:txBody>
          <a:bodyPr numCol="1" anchor="t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2000" b="0" i="0">
                <a:latin typeface="Oswald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B45577-CAEF-BB5D-CF15-CA9E259A120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26420364-C470-B936-CAA1-2121A64A3D3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78791" y="6076077"/>
            <a:ext cx="1124931" cy="560546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DBA57E34-F815-F0DD-D254-18E65CF7486A}"/>
              </a:ext>
            </a:extLst>
          </p:cNvPr>
          <p:cNvGrpSpPr/>
          <p:nvPr userDrawn="1"/>
        </p:nvGrpSpPr>
        <p:grpSpPr>
          <a:xfrm>
            <a:off x="9925050" y="6075003"/>
            <a:ext cx="1153741" cy="560546"/>
            <a:chOff x="9925050" y="6075003"/>
            <a:chExt cx="1153741" cy="56054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924E057-A582-5A4D-06D5-116FA009FEEF}"/>
                </a:ext>
              </a:extLst>
            </p:cNvPr>
            <p:cNvSpPr/>
            <p:nvPr userDrawn="1"/>
          </p:nvSpPr>
          <p:spPr>
            <a:xfrm>
              <a:off x="9925050" y="6075003"/>
              <a:ext cx="1153741" cy="5605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D16D3330-C14B-83B2-214C-75C818ED3F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15670" b="19059"/>
            <a:stretch>
              <a:fillRect/>
            </a:stretch>
          </p:blipFill>
          <p:spPr>
            <a:xfrm>
              <a:off x="9930451" y="6075003"/>
              <a:ext cx="1133615" cy="5605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265067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istics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834E4FD-CB3E-B667-589F-F07827474BB2}"/>
              </a:ext>
            </a:extLst>
          </p:cNvPr>
          <p:cNvSpPr/>
          <p:nvPr userDrawn="1"/>
        </p:nvSpPr>
        <p:spPr>
          <a:xfrm>
            <a:off x="0" y="1"/>
            <a:ext cx="6096000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Oswald" pitchFamily="2" charset="77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D97C01-FFA9-1BA3-E4E1-5A758BC1C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56312"/>
            <a:ext cx="4114800" cy="4466492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B45577-CAEF-BB5D-CF15-CA9E259A120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8D9486CE-04AB-A96B-3353-75C3207F0763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7713780" y="1021573"/>
            <a:ext cx="3786553" cy="1202489"/>
          </a:xfrm>
        </p:spPr>
        <p:txBody>
          <a:bodyPr numCol="1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0" i="0">
                <a:latin typeface="Oswald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Statistic or facts about business, the workforce, education, quality of life, or Arkansas in general.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10B441DC-3043-7D74-55DB-66B3F813ABB9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7713781" y="2798586"/>
            <a:ext cx="3786553" cy="1202489"/>
          </a:xfrm>
        </p:spPr>
        <p:txBody>
          <a:bodyPr numCol="1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0" i="0">
                <a:latin typeface="Oswald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 dirty="0"/>
              <a:t>Right-click on icon, select ”Change Graphic &gt; From Icons”. Search for a relevant icon, then select “Insert”.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FDF6F492-5C37-82B8-98FD-7F2989022901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7713782" y="4555051"/>
            <a:ext cx="3786552" cy="1202489"/>
          </a:xfrm>
        </p:spPr>
        <p:txBody>
          <a:bodyPr numCol="1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0" i="0">
                <a:latin typeface="Oswald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 dirty="0"/>
              <a:t>You can recolor the icons by selecting them, then using the paint bucket on the Home menu.</a:t>
            </a:r>
          </a:p>
        </p:txBody>
      </p:sp>
    </p:spTree>
    <p:extLst>
      <p:ext uri="{BB962C8B-B14F-4D97-AF65-F5344CB8AC3E}">
        <p14:creationId xmlns:p14="http://schemas.microsoft.com/office/powerpoint/2010/main" val="135104990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istics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834E4FD-CB3E-B667-589F-F07827474BB2}"/>
              </a:ext>
            </a:extLst>
          </p:cNvPr>
          <p:cNvSpPr/>
          <p:nvPr userDrawn="1"/>
        </p:nvSpPr>
        <p:spPr>
          <a:xfrm>
            <a:off x="0" y="5029199"/>
            <a:ext cx="12201939" cy="182880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Oswald" pitchFamily="2" charset="77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D97C01-FFA9-1BA3-E4E1-5A758BC1C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5948" y="5317435"/>
            <a:ext cx="9780104" cy="710362"/>
          </a:xfrm>
        </p:spPr>
        <p:txBody>
          <a:bodyPr anchor="b">
            <a:normAutofit/>
          </a:bodyPr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95817A-F08D-FF72-D164-827C5BEC622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937590" y="2812775"/>
            <a:ext cx="2888974" cy="1843419"/>
          </a:xfrm>
        </p:spPr>
        <p:txBody>
          <a:bodyPr numCol="1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2000" b="0" i="0">
                <a:latin typeface="Oswald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Statistic or facts about business, the workforce, education, quality of life, or Arkansas in general.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B45577-CAEF-BB5D-CF15-CA9E259A120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CBED325-7B8F-BF1B-B76D-DF129FBBE77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78791" y="6076077"/>
            <a:ext cx="1124932" cy="560546"/>
          </a:xfrm>
          <a:prstGeom prst="rect">
            <a:avLst/>
          </a:prstGeom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DF4BD5D9-B6BF-EE68-1748-80F1A166DD51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4651513" y="2812775"/>
            <a:ext cx="2888974" cy="1843419"/>
          </a:xfrm>
        </p:spPr>
        <p:txBody>
          <a:bodyPr numCol="1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2000" b="0" i="0">
                <a:latin typeface="Oswald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 dirty="0"/>
              <a:t>Right-click on icon, select ”Change Graphic &gt; From Icons”. Search for a relevant icon, then select “Insert”.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ECB77985-4D15-A5E6-2DE2-46088DBA72CC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8365436" y="2812775"/>
            <a:ext cx="2888974" cy="1843419"/>
          </a:xfrm>
        </p:spPr>
        <p:txBody>
          <a:bodyPr numCol="1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2000" b="0" i="0">
                <a:latin typeface="Oswald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 dirty="0"/>
              <a:t>You can recolor the icons by selecting them, then using the paint bucket on the Home menu.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596ABD3-3540-B36A-BB22-7C9CBFCB2946}"/>
              </a:ext>
            </a:extLst>
          </p:cNvPr>
          <p:cNvGrpSpPr/>
          <p:nvPr userDrawn="1"/>
        </p:nvGrpSpPr>
        <p:grpSpPr>
          <a:xfrm>
            <a:off x="9925050" y="6075003"/>
            <a:ext cx="1153741" cy="560546"/>
            <a:chOff x="9925050" y="6075003"/>
            <a:chExt cx="1153741" cy="56054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175B640-174D-7A3E-A485-B9799306B298}"/>
                </a:ext>
              </a:extLst>
            </p:cNvPr>
            <p:cNvSpPr/>
            <p:nvPr userDrawn="1"/>
          </p:nvSpPr>
          <p:spPr>
            <a:xfrm>
              <a:off x="9925050" y="6075003"/>
              <a:ext cx="1153741" cy="5605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0A6DCE68-3076-AF28-9DC8-FB308848D95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15670" b="19059"/>
            <a:stretch>
              <a:fillRect/>
            </a:stretch>
          </p:blipFill>
          <p:spPr>
            <a:xfrm>
              <a:off x="9930451" y="6075003"/>
              <a:ext cx="1133615" cy="5605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11780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dk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91209" y="2759515"/>
            <a:ext cx="9796800" cy="172351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7500"/>
              <a:buNone/>
              <a:defRPr sz="10000">
                <a:solidFill>
                  <a:srgbClr val="F7F8F9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5200"/>
              <a:buFont typeface="Yeseva One"/>
              <a:buNone/>
              <a:defRPr sz="6933">
                <a:solidFill>
                  <a:srgbClr val="F7F8F9"/>
                </a:solidFill>
                <a:latin typeface="Yeseva One"/>
                <a:ea typeface="Yeseva One"/>
                <a:cs typeface="Yeseva One"/>
                <a:sym typeface="Yeseva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5200"/>
              <a:buFont typeface="Yeseva One"/>
              <a:buNone/>
              <a:defRPr sz="6933">
                <a:solidFill>
                  <a:srgbClr val="F7F8F9"/>
                </a:solidFill>
                <a:latin typeface="Yeseva One"/>
                <a:ea typeface="Yeseva One"/>
                <a:cs typeface="Yeseva One"/>
                <a:sym typeface="Yeseva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5200"/>
              <a:buFont typeface="Yeseva One"/>
              <a:buNone/>
              <a:defRPr sz="6933">
                <a:solidFill>
                  <a:srgbClr val="F7F8F9"/>
                </a:solidFill>
                <a:latin typeface="Yeseva One"/>
                <a:ea typeface="Yeseva One"/>
                <a:cs typeface="Yeseva One"/>
                <a:sym typeface="Yeseva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5200"/>
              <a:buFont typeface="Yeseva One"/>
              <a:buNone/>
              <a:defRPr sz="6933">
                <a:solidFill>
                  <a:srgbClr val="F7F8F9"/>
                </a:solidFill>
                <a:latin typeface="Yeseva One"/>
                <a:ea typeface="Yeseva One"/>
                <a:cs typeface="Yeseva One"/>
                <a:sym typeface="Yeseva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5200"/>
              <a:buFont typeface="Yeseva One"/>
              <a:buNone/>
              <a:defRPr sz="6933">
                <a:solidFill>
                  <a:srgbClr val="F7F8F9"/>
                </a:solidFill>
                <a:latin typeface="Yeseva One"/>
                <a:ea typeface="Yeseva One"/>
                <a:cs typeface="Yeseva One"/>
                <a:sym typeface="Yeseva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5200"/>
              <a:buFont typeface="Yeseva One"/>
              <a:buNone/>
              <a:defRPr sz="6933">
                <a:solidFill>
                  <a:srgbClr val="F7F8F9"/>
                </a:solidFill>
                <a:latin typeface="Yeseva One"/>
                <a:ea typeface="Yeseva One"/>
                <a:cs typeface="Yeseva One"/>
                <a:sym typeface="Yeseva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5200"/>
              <a:buFont typeface="Yeseva One"/>
              <a:buNone/>
              <a:defRPr sz="6933">
                <a:solidFill>
                  <a:srgbClr val="F7F8F9"/>
                </a:solidFill>
                <a:latin typeface="Yeseva One"/>
                <a:ea typeface="Yeseva One"/>
                <a:cs typeface="Yeseva One"/>
                <a:sym typeface="Yeseva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5200"/>
              <a:buFont typeface="Yeseva One"/>
              <a:buNone/>
              <a:defRPr sz="6933">
                <a:solidFill>
                  <a:srgbClr val="F7F8F9"/>
                </a:solidFill>
                <a:latin typeface="Yeseva One"/>
                <a:ea typeface="Yeseva One"/>
                <a:cs typeface="Yeseva One"/>
                <a:sym typeface="Yeseva One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91200" y="3293300"/>
            <a:ext cx="9796800" cy="80018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3000"/>
              <a:buFont typeface="Proxima Nova"/>
              <a:buNone/>
              <a:defRPr sz="4000">
                <a:solidFill>
                  <a:srgbClr val="F7F8F9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2800"/>
              <a:buNone/>
              <a:defRPr sz="3733">
                <a:solidFill>
                  <a:srgbClr val="F7F8F9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2800"/>
              <a:buNone/>
              <a:defRPr sz="3733">
                <a:solidFill>
                  <a:srgbClr val="F7F8F9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2800"/>
              <a:buNone/>
              <a:defRPr sz="3733">
                <a:solidFill>
                  <a:srgbClr val="F7F8F9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2800"/>
              <a:buNone/>
              <a:defRPr sz="3733">
                <a:solidFill>
                  <a:srgbClr val="F7F8F9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2800"/>
              <a:buNone/>
              <a:defRPr sz="3733">
                <a:solidFill>
                  <a:srgbClr val="F7F8F9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2800"/>
              <a:buNone/>
              <a:defRPr sz="3733">
                <a:solidFill>
                  <a:srgbClr val="F7F8F9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2800"/>
              <a:buNone/>
              <a:defRPr sz="3733">
                <a:solidFill>
                  <a:srgbClr val="F7F8F9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2800"/>
              <a:buNone/>
              <a:defRPr sz="3733">
                <a:solidFill>
                  <a:srgbClr val="F7F8F9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2"/>
          </p:nvPr>
        </p:nvSpPr>
        <p:spPr>
          <a:xfrm>
            <a:off x="8070467" y="5872132"/>
            <a:ext cx="33716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48722" algn="r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Char char="■"/>
              <a:defRPr>
                <a:solidFill>
                  <a:srgbClr val="F7F8F9"/>
                </a:solidFill>
              </a:defRPr>
            </a:lvl1pPr>
            <a:lvl2pPr marL="1219170" lvl="1" indent="-448722" algn="r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Char char="◻"/>
              <a:defRPr>
                <a:solidFill>
                  <a:srgbClr val="F7F8F9"/>
                </a:solidFill>
              </a:defRPr>
            </a:lvl2pPr>
            <a:lvl3pPr marL="1828754" lvl="2" indent="-448722" algn="r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Char char="□"/>
              <a:defRPr>
                <a:solidFill>
                  <a:srgbClr val="F7F8F9"/>
                </a:solidFill>
              </a:defRPr>
            </a:lvl3pPr>
            <a:lvl4pPr marL="2438339" lvl="3" indent="-448722" algn="r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Char char="◻"/>
              <a:defRPr>
                <a:solidFill>
                  <a:srgbClr val="F7F8F9"/>
                </a:solidFill>
              </a:defRPr>
            </a:lvl4pPr>
            <a:lvl5pPr marL="3047924" lvl="4" indent="-448722" algn="r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Char char="□"/>
              <a:defRPr>
                <a:solidFill>
                  <a:srgbClr val="F7F8F9"/>
                </a:solidFill>
              </a:defRPr>
            </a:lvl5pPr>
            <a:lvl6pPr marL="3657509" lvl="5" indent="-448722" algn="r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Char char="■"/>
              <a:defRPr>
                <a:solidFill>
                  <a:srgbClr val="F7F8F9"/>
                </a:solidFill>
              </a:defRPr>
            </a:lvl6pPr>
            <a:lvl7pPr marL="4267093" lvl="6" indent="-448722" algn="r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Char char="◻"/>
              <a:defRPr>
                <a:solidFill>
                  <a:srgbClr val="F7F8F9"/>
                </a:solidFill>
              </a:defRPr>
            </a:lvl7pPr>
            <a:lvl8pPr marL="4876678" lvl="7" indent="-448722" algn="r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Char char="□"/>
              <a:defRPr>
                <a:solidFill>
                  <a:srgbClr val="F7F8F9"/>
                </a:solidFill>
              </a:defRPr>
            </a:lvl8pPr>
            <a:lvl9pPr marL="5486263" lvl="8" indent="-448722" algn="r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Char char="■"/>
              <a:defRPr>
                <a:solidFill>
                  <a:srgbClr val="F7F8F9"/>
                </a:solidFill>
              </a:defRPr>
            </a:lvl9pPr>
          </a:lstStyle>
          <a:p>
            <a:endParaRPr/>
          </a:p>
        </p:txBody>
      </p:sp>
      <p:pic>
        <p:nvPicPr>
          <p:cNvPr id="12" name="Google Shape;12;p2"/>
          <p:cNvPicPr preferRelativeResize="0"/>
          <p:nvPr/>
        </p:nvPicPr>
        <p:blipFill rotWithShape="1">
          <a:blip r:embed="rId2">
            <a:alphaModFix/>
          </a:blip>
          <a:srcRect t="1248" b="1248"/>
          <a:stretch/>
        </p:blipFill>
        <p:spPr>
          <a:xfrm>
            <a:off x="791201" y="5853033"/>
            <a:ext cx="3371601" cy="5633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39372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ust Header" type="secHead">
  <p:cSld name="Just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3600"/>
              <a:buNone/>
              <a:defRPr sz="4800">
                <a:solidFill>
                  <a:srgbClr val="00354E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3600"/>
              <a:buFont typeface="Rozha One"/>
              <a:buNone/>
              <a:defRPr sz="4800">
                <a:solidFill>
                  <a:srgbClr val="00354E"/>
                </a:solidFill>
                <a:latin typeface="Rozha One"/>
                <a:ea typeface="Rozha One"/>
                <a:cs typeface="Rozha One"/>
                <a:sym typeface="Rozh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3600"/>
              <a:buFont typeface="Rozha One"/>
              <a:buNone/>
              <a:defRPr sz="4800">
                <a:solidFill>
                  <a:srgbClr val="00354E"/>
                </a:solidFill>
                <a:latin typeface="Rozha One"/>
                <a:ea typeface="Rozha One"/>
                <a:cs typeface="Rozha One"/>
                <a:sym typeface="Rozh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3600"/>
              <a:buFont typeface="Rozha One"/>
              <a:buNone/>
              <a:defRPr sz="4800">
                <a:solidFill>
                  <a:srgbClr val="00354E"/>
                </a:solidFill>
                <a:latin typeface="Rozha One"/>
                <a:ea typeface="Rozha One"/>
                <a:cs typeface="Rozha One"/>
                <a:sym typeface="Rozh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3600"/>
              <a:buFont typeface="Rozha One"/>
              <a:buNone/>
              <a:defRPr sz="4800">
                <a:solidFill>
                  <a:srgbClr val="00354E"/>
                </a:solidFill>
                <a:latin typeface="Rozha One"/>
                <a:ea typeface="Rozha One"/>
                <a:cs typeface="Rozha One"/>
                <a:sym typeface="Rozh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3600"/>
              <a:buFont typeface="Rozha One"/>
              <a:buNone/>
              <a:defRPr sz="4800">
                <a:solidFill>
                  <a:srgbClr val="00354E"/>
                </a:solidFill>
                <a:latin typeface="Rozha One"/>
                <a:ea typeface="Rozha One"/>
                <a:cs typeface="Rozha One"/>
                <a:sym typeface="Rozh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3600"/>
              <a:buFont typeface="Rozha One"/>
              <a:buNone/>
              <a:defRPr sz="4800">
                <a:solidFill>
                  <a:srgbClr val="00354E"/>
                </a:solidFill>
                <a:latin typeface="Rozha One"/>
                <a:ea typeface="Rozha One"/>
                <a:cs typeface="Rozha One"/>
                <a:sym typeface="Rozh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3600"/>
              <a:buFont typeface="Rozha One"/>
              <a:buNone/>
              <a:defRPr sz="4800">
                <a:solidFill>
                  <a:srgbClr val="00354E"/>
                </a:solidFill>
                <a:latin typeface="Rozha One"/>
                <a:ea typeface="Rozha One"/>
                <a:cs typeface="Rozha One"/>
                <a:sym typeface="Rozh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3600"/>
              <a:buFont typeface="Rozha One"/>
              <a:buNone/>
              <a:defRPr sz="4800">
                <a:solidFill>
                  <a:srgbClr val="00354E"/>
                </a:solidFill>
                <a:latin typeface="Rozha One"/>
                <a:ea typeface="Rozha One"/>
                <a:cs typeface="Rozha One"/>
                <a:sym typeface="Rozha One"/>
              </a:defRPr>
            </a:lvl9pPr>
          </a:lstStyle>
          <a:p>
            <a:endParaRPr/>
          </a:p>
        </p:txBody>
      </p:sp>
      <p:pic>
        <p:nvPicPr>
          <p:cNvPr id="15" name="Google Shape;15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11336275" y="6130667"/>
            <a:ext cx="365759" cy="3361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880512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/>
          <p:nvPr/>
        </p:nvSpPr>
        <p:spPr>
          <a:xfrm>
            <a:off x="644867" y="558067"/>
            <a:ext cx="10927200" cy="5742000"/>
          </a:xfrm>
          <a:prstGeom prst="rect">
            <a:avLst/>
          </a:prstGeom>
          <a:noFill/>
          <a:ln w="38100" cap="flat" cmpd="sng">
            <a:solidFill>
              <a:srgbClr val="EBDFC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" name="Google Shape;18;p4"/>
          <p:cNvSpPr/>
          <p:nvPr/>
        </p:nvSpPr>
        <p:spPr>
          <a:xfrm>
            <a:off x="11200367" y="5979933"/>
            <a:ext cx="637600" cy="637600"/>
          </a:xfrm>
          <a:prstGeom prst="rect">
            <a:avLst/>
          </a:prstGeom>
          <a:solidFill>
            <a:srgbClr val="F7F8F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2072640" y="1101367"/>
            <a:ext cx="9150400" cy="10875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4400"/>
              <a:buNone/>
              <a:defRPr sz="5867">
                <a:solidFill>
                  <a:srgbClr val="00354E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2800"/>
              <a:buNone/>
              <a:defRPr>
                <a:solidFill>
                  <a:srgbClr val="00354E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2800"/>
              <a:buNone/>
              <a:defRPr>
                <a:solidFill>
                  <a:srgbClr val="00354E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2800"/>
              <a:buNone/>
              <a:defRPr>
                <a:solidFill>
                  <a:srgbClr val="00354E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2800"/>
              <a:buNone/>
              <a:defRPr>
                <a:solidFill>
                  <a:srgbClr val="00354E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2800"/>
              <a:buNone/>
              <a:defRPr>
                <a:solidFill>
                  <a:srgbClr val="00354E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2800"/>
              <a:buNone/>
              <a:defRPr>
                <a:solidFill>
                  <a:srgbClr val="00354E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2800"/>
              <a:buNone/>
              <a:defRPr>
                <a:solidFill>
                  <a:srgbClr val="00354E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2800"/>
              <a:buNone/>
              <a:defRPr>
                <a:solidFill>
                  <a:srgbClr val="00354E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2072640" y="2146233"/>
            <a:ext cx="91504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1219170" lvl="1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828754" lvl="2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2438339" lvl="3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3047924" lvl="4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3657509" lvl="5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4267093" lvl="6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4876678" lvl="7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5486263" lvl="8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pic>
        <p:nvPicPr>
          <p:cNvPr id="21" name="Google Shape;21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11336275" y="6130667"/>
            <a:ext cx="365759" cy="3361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72264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Title and body 1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604467" y="390167"/>
            <a:ext cx="11360800" cy="10875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4400"/>
              <a:buNone/>
              <a:defRPr sz="5867">
                <a:solidFill>
                  <a:srgbClr val="00354E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ubTitle" idx="1"/>
          </p:nvPr>
        </p:nvSpPr>
        <p:spPr>
          <a:xfrm>
            <a:off x="604467" y="1477367"/>
            <a:ext cx="100528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 b="1"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2"/>
          </p:nvPr>
        </p:nvSpPr>
        <p:spPr>
          <a:xfrm>
            <a:off x="604467" y="1954967"/>
            <a:ext cx="100528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1219170" lvl="1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828754" lvl="2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2438339" lvl="3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3047924" lvl="4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3657509" lvl="5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4267093" lvl="6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4876678" lvl="7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5486263" lvl="8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pic>
        <p:nvPicPr>
          <p:cNvPr id="26" name="Google Shape;26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" y="2564567"/>
            <a:ext cx="7632767" cy="42934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11336275" y="6130667"/>
            <a:ext cx="365759" cy="3361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89839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Title and body 2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604467" y="390167"/>
            <a:ext cx="11360800" cy="10875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4400"/>
              <a:buNone/>
              <a:defRPr sz="5867">
                <a:solidFill>
                  <a:srgbClr val="00354E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subTitle" idx="1"/>
          </p:nvPr>
        </p:nvSpPr>
        <p:spPr>
          <a:xfrm>
            <a:off x="604467" y="1477367"/>
            <a:ext cx="100528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 b="1"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2"/>
          </p:nvPr>
        </p:nvSpPr>
        <p:spPr>
          <a:xfrm>
            <a:off x="604467" y="1954967"/>
            <a:ext cx="100528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1219170" lvl="1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828754" lvl="2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2438339" lvl="3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3047924" lvl="4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3657509" lvl="5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4267093" lvl="6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4876678" lvl="7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5486263" lvl="8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pic>
        <p:nvPicPr>
          <p:cNvPr id="32" name="Google Shape;32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11336275" y="6130667"/>
            <a:ext cx="365759" cy="3361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6"/>
          <p:cNvPicPr preferRelativeResize="0"/>
          <p:nvPr/>
        </p:nvPicPr>
        <p:blipFill rotWithShape="1">
          <a:blip r:embed="rId3">
            <a:alphaModFix/>
          </a:blip>
          <a:srcRect l="11481" b="12034"/>
          <a:stretch/>
        </p:blipFill>
        <p:spPr>
          <a:xfrm>
            <a:off x="1" y="3987867"/>
            <a:ext cx="3847100" cy="2870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 flipH="1">
            <a:off x="8962967" y="1"/>
            <a:ext cx="3229032" cy="24240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9172739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3">
  <p:cSld name="Title and body 3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7"/>
          <p:cNvSpPr txBox="1">
            <a:spLocks noGrp="1"/>
          </p:cNvSpPr>
          <p:nvPr>
            <p:ph type="title"/>
          </p:nvPr>
        </p:nvSpPr>
        <p:spPr>
          <a:xfrm>
            <a:off x="604467" y="390167"/>
            <a:ext cx="11360800" cy="10875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4400"/>
              <a:buNone/>
              <a:defRPr sz="5867">
                <a:solidFill>
                  <a:srgbClr val="00354E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37" name="Google Shape;37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87566" y="-7328"/>
            <a:ext cx="8504436" cy="4783733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7"/>
          <p:cNvSpPr txBox="1">
            <a:spLocks noGrp="1"/>
          </p:cNvSpPr>
          <p:nvPr>
            <p:ph type="subTitle" idx="1"/>
          </p:nvPr>
        </p:nvSpPr>
        <p:spPr>
          <a:xfrm>
            <a:off x="604467" y="1477367"/>
            <a:ext cx="100528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 b="1"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604467" y="1954967"/>
            <a:ext cx="100528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1219170" lvl="1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828754" lvl="2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2438339" lvl="3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3047924" lvl="4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3657509" lvl="5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4267093" lvl="6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4876678" lvl="7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5486263" lvl="8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pic>
        <p:nvPicPr>
          <p:cNvPr id="40" name="Google Shape;40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11336275" y="6130667"/>
            <a:ext cx="365759" cy="3361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9087380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4">
  <p:cSld name="Title and body 4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>
            <a:spLocks noGrp="1"/>
          </p:cNvSpPr>
          <p:nvPr>
            <p:ph type="title"/>
          </p:nvPr>
        </p:nvSpPr>
        <p:spPr>
          <a:xfrm>
            <a:off x="604467" y="390167"/>
            <a:ext cx="11360800" cy="10875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4400"/>
              <a:buNone/>
              <a:defRPr sz="5867">
                <a:solidFill>
                  <a:srgbClr val="00354E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subTitle" idx="1"/>
          </p:nvPr>
        </p:nvSpPr>
        <p:spPr>
          <a:xfrm>
            <a:off x="604467" y="1477367"/>
            <a:ext cx="100528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 b="1"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2"/>
          </p:nvPr>
        </p:nvSpPr>
        <p:spPr>
          <a:xfrm>
            <a:off x="604467" y="1954967"/>
            <a:ext cx="100528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1219170" lvl="1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828754" lvl="2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2438339" lvl="3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3047924" lvl="4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3657509" lvl="5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4267093" lvl="6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4876678" lvl="7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5486263" lvl="8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pic>
        <p:nvPicPr>
          <p:cNvPr id="45" name="Google Shape;45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11336275" y="6130667"/>
            <a:ext cx="365759" cy="3361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13558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Inside Box">
  <p:cSld name="Title and Body Inside Box">
    <p:bg>
      <p:bgPr>
        <a:solidFill>
          <a:srgbClr val="00354E"/>
        </a:solid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3455600" y="816100"/>
            <a:ext cx="8116400" cy="5382400"/>
          </a:xfrm>
          <a:prstGeom prst="rect">
            <a:avLst/>
          </a:prstGeom>
          <a:noFill/>
          <a:ln w="38100" cap="flat" cmpd="sng">
            <a:solidFill>
              <a:srgbClr val="F7F8F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8" name="Google Shape;48;p9"/>
          <p:cNvSpPr/>
          <p:nvPr/>
        </p:nvSpPr>
        <p:spPr>
          <a:xfrm>
            <a:off x="1959433" y="1087400"/>
            <a:ext cx="8346000" cy="4803200"/>
          </a:xfrm>
          <a:prstGeom prst="rect">
            <a:avLst/>
          </a:prstGeom>
          <a:solidFill>
            <a:srgbClr val="00354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9" name="Google Shape;49;p9"/>
          <p:cNvSpPr txBox="1">
            <a:spLocks noGrp="1"/>
          </p:cNvSpPr>
          <p:nvPr>
            <p:ph type="title"/>
          </p:nvPr>
        </p:nvSpPr>
        <p:spPr>
          <a:xfrm>
            <a:off x="2072640" y="1088900"/>
            <a:ext cx="8346000" cy="10875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4400"/>
              <a:buNone/>
              <a:defRPr sz="5867">
                <a:solidFill>
                  <a:srgbClr val="F7F8F9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2800"/>
              <a:buNone/>
              <a:defRPr>
                <a:solidFill>
                  <a:srgbClr val="F7F8F9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2800"/>
              <a:buNone/>
              <a:defRPr>
                <a:solidFill>
                  <a:srgbClr val="F7F8F9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2800"/>
              <a:buNone/>
              <a:defRPr>
                <a:solidFill>
                  <a:srgbClr val="F7F8F9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2800"/>
              <a:buNone/>
              <a:defRPr>
                <a:solidFill>
                  <a:srgbClr val="F7F8F9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2800"/>
              <a:buNone/>
              <a:defRPr>
                <a:solidFill>
                  <a:srgbClr val="F7F8F9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2800"/>
              <a:buNone/>
              <a:defRPr>
                <a:solidFill>
                  <a:srgbClr val="F7F8F9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2800"/>
              <a:buNone/>
              <a:defRPr>
                <a:solidFill>
                  <a:srgbClr val="F7F8F9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2800"/>
              <a:buNone/>
              <a:defRPr>
                <a:solidFill>
                  <a:srgbClr val="F7F8F9"/>
                </a:solidFill>
              </a:defRPr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body" idx="1"/>
          </p:nvPr>
        </p:nvSpPr>
        <p:spPr>
          <a:xfrm>
            <a:off x="2136240" y="2121633"/>
            <a:ext cx="82188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4872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Font typeface="Proxima Nova"/>
              <a:buChar char="■"/>
              <a:defRPr>
                <a:solidFill>
                  <a:srgbClr val="F7F8F9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1219170" lvl="1" indent="-44872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Font typeface="Proxima Nova"/>
              <a:buChar char="◻"/>
              <a:defRPr>
                <a:solidFill>
                  <a:srgbClr val="F7F8F9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828754" lvl="2" indent="-44872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Font typeface="Proxima Nova"/>
              <a:buChar char="□"/>
              <a:defRPr>
                <a:solidFill>
                  <a:srgbClr val="F7F8F9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2438339" lvl="3" indent="-44872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Font typeface="Proxima Nova"/>
              <a:buChar char="◻"/>
              <a:defRPr>
                <a:solidFill>
                  <a:srgbClr val="F7F8F9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3047924" lvl="4" indent="-44872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Font typeface="Proxima Nova"/>
              <a:buChar char="□"/>
              <a:defRPr>
                <a:solidFill>
                  <a:srgbClr val="F7F8F9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3657509" lvl="5" indent="-44872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Font typeface="Proxima Nova"/>
              <a:buChar char="■"/>
              <a:defRPr>
                <a:solidFill>
                  <a:srgbClr val="F7F8F9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4267093" lvl="6" indent="-44872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Font typeface="Proxima Nova"/>
              <a:buChar char="◻"/>
              <a:defRPr>
                <a:solidFill>
                  <a:srgbClr val="F7F8F9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4876678" lvl="7" indent="-44872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Font typeface="Proxima Nova"/>
              <a:buChar char="□"/>
              <a:defRPr>
                <a:solidFill>
                  <a:srgbClr val="F7F8F9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5486263" lvl="8" indent="-44872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Font typeface="Proxima Nova"/>
              <a:buChar char="■"/>
              <a:defRPr>
                <a:solidFill>
                  <a:srgbClr val="F7F8F9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51" name="Google Shape;51;p9"/>
          <p:cNvSpPr/>
          <p:nvPr/>
        </p:nvSpPr>
        <p:spPr>
          <a:xfrm>
            <a:off x="11200367" y="5979933"/>
            <a:ext cx="637600" cy="637600"/>
          </a:xfrm>
          <a:prstGeom prst="rect">
            <a:avLst/>
          </a:prstGeom>
          <a:solidFill>
            <a:srgbClr val="00354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52" name="Google Shape;52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336275" y="6123653"/>
            <a:ext cx="365759" cy="3431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8970848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>
            <a:spLocks noGrp="1"/>
          </p:cNvSpPr>
          <p:nvPr>
            <p:ph type="title"/>
          </p:nvPr>
        </p:nvSpPr>
        <p:spPr>
          <a:xfrm>
            <a:off x="604467" y="390167"/>
            <a:ext cx="11360800" cy="10875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4400"/>
              <a:buNone/>
              <a:defRPr sz="5867">
                <a:solidFill>
                  <a:srgbClr val="00354E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Yeseva One"/>
              <a:buNone/>
              <a:defRPr>
                <a:latin typeface="Yeseva One"/>
                <a:ea typeface="Yeseva One"/>
                <a:cs typeface="Yeseva One"/>
                <a:sym typeface="Yeseva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Yeseva One"/>
              <a:buNone/>
              <a:defRPr>
                <a:latin typeface="Yeseva One"/>
                <a:ea typeface="Yeseva One"/>
                <a:cs typeface="Yeseva One"/>
                <a:sym typeface="Yeseva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Yeseva One"/>
              <a:buNone/>
              <a:defRPr>
                <a:latin typeface="Yeseva One"/>
                <a:ea typeface="Yeseva One"/>
                <a:cs typeface="Yeseva One"/>
                <a:sym typeface="Yeseva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Yeseva One"/>
              <a:buNone/>
              <a:defRPr>
                <a:latin typeface="Yeseva One"/>
                <a:ea typeface="Yeseva One"/>
                <a:cs typeface="Yeseva One"/>
                <a:sym typeface="Yeseva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Yeseva One"/>
              <a:buNone/>
              <a:defRPr>
                <a:latin typeface="Yeseva One"/>
                <a:ea typeface="Yeseva One"/>
                <a:cs typeface="Yeseva One"/>
                <a:sym typeface="Yeseva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Yeseva One"/>
              <a:buNone/>
              <a:defRPr>
                <a:latin typeface="Yeseva One"/>
                <a:ea typeface="Yeseva One"/>
                <a:cs typeface="Yeseva One"/>
                <a:sym typeface="Yeseva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Yeseva One"/>
              <a:buNone/>
              <a:defRPr>
                <a:latin typeface="Yeseva One"/>
                <a:ea typeface="Yeseva One"/>
                <a:cs typeface="Yeseva One"/>
                <a:sym typeface="Yeseva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Yeseva One"/>
              <a:buNone/>
              <a:defRPr>
                <a:latin typeface="Yeseva One"/>
                <a:ea typeface="Yeseva One"/>
                <a:cs typeface="Yeseva One"/>
                <a:sym typeface="Yeseva One"/>
              </a:defRPr>
            </a:lvl9pPr>
          </a:lstStyle>
          <a:p>
            <a:endParaRPr/>
          </a:p>
        </p:txBody>
      </p:sp>
      <p:sp>
        <p:nvSpPr>
          <p:cNvPr id="55" name="Google Shape;55;p10"/>
          <p:cNvSpPr txBox="1">
            <a:spLocks noGrp="1"/>
          </p:cNvSpPr>
          <p:nvPr>
            <p:ph type="subTitle" idx="1"/>
          </p:nvPr>
        </p:nvSpPr>
        <p:spPr>
          <a:xfrm>
            <a:off x="909267" y="1477367"/>
            <a:ext cx="41224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 b="1"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2"/>
          </p:nvPr>
        </p:nvSpPr>
        <p:spPr>
          <a:xfrm>
            <a:off x="909267" y="1954967"/>
            <a:ext cx="51208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1219170" lvl="1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828754" lvl="2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2438339" lvl="3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3047924" lvl="4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3657509" lvl="5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4267093" lvl="6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4876678" lvl="7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5486263" lvl="8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subTitle" idx="3"/>
          </p:nvPr>
        </p:nvSpPr>
        <p:spPr>
          <a:xfrm>
            <a:off x="909267" y="3193633"/>
            <a:ext cx="41224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 b="1"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body" idx="4"/>
          </p:nvPr>
        </p:nvSpPr>
        <p:spPr>
          <a:xfrm>
            <a:off x="909267" y="3671233"/>
            <a:ext cx="51208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1219170" lvl="1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828754" lvl="2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2438339" lvl="3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3047924" lvl="4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3657509" lvl="5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4267093" lvl="6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4876678" lvl="7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5486263" lvl="8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subTitle" idx="5"/>
          </p:nvPr>
        </p:nvSpPr>
        <p:spPr>
          <a:xfrm>
            <a:off x="909267" y="4909900"/>
            <a:ext cx="41224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 b="1"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6"/>
          </p:nvPr>
        </p:nvSpPr>
        <p:spPr>
          <a:xfrm>
            <a:off x="909267" y="5387500"/>
            <a:ext cx="51208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1219170" lvl="1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828754" lvl="2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2438339" lvl="3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3047924" lvl="4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3657509" lvl="5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4267093" lvl="6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4876678" lvl="7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5486263" lvl="8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subTitle" idx="7"/>
          </p:nvPr>
        </p:nvSpPr>
        <p:spPr>
          <a:xfrm>
            <a:off x="6539667" y="1477367"/>
            <a:ext cx="41224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 b="1"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body" idx="8"/>
          </p:nvPr>
        </p:nvSpPr>
        <p:spPr>
          <a:xfrm>
            <a:off x="6539667" y="1954967"/>
            <a:ext cx="51208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1219170" lvl="1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828754" lvl="2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2438339" lvl="3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3047924" lvl="4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3657509" lvl="5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4267093" lvl="6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4876678" lvl="7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5486263" lvl="8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subTitle" idx="9"/>
          </p:nvPr>
        </p:nvSpPr>
        <p:spPr>
          <a:xfrm>
            <a:off x="6539667" y="3193633"/>
            <a:ext cx="41224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 b="1"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3"/>
          </p:nvPr>
        </p:nvSpPr>
        <p:spPr>
          <a:xfrm>
            <a:off x="6539667" y="3671233"/>
            <a:ext cx="51208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1219170" lvl="1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828754" lvl="2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2438339" lvl="3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3047924" lvl="4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3657509" lvl="5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4267093" lvl="6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4876678" lvl="7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5486263" lvl="8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subTitle" idx="14"/>
          </p:nvPr>
        </p:nvSpPr>
        <p:spPr>
          <a:xfrm>
            <a:off x="6539667" y="4909900"/>
            <a:ext cx="41224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 b="1"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body" idx="15"/>
          </p:nvPr>
        </p:nvSpPr>
        <p:spPr>
          <a:xfrm>
            <a:off x="6539667" y="5387500"/>
            <a:ext cx="51208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1219170" lvl="1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828754" lvl="2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2438339" lvl="3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3047924" lvl="4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3657509" lvl="5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4267093" lvl="6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4876678" lvl="7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5486263" lvl="8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pic>
        <p:nvPicPr>
          <p:cNvPr id="67" name="Google Shape;67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11336275" y="6130667"/>
            <a:ext cx="365759" cy="3361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377676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ust Title" type="titleOnly">
  <p:cSld name="Just Title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604467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70" name="Google Shape;70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11336275" y="6130667"/>
            <a:ext cx="365759" cy="3361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497945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With Maps">
  <p:cSld name="Title and Body With Maps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2"/>
          <p:cNvPicPr preferRelativeResize="0"/>
          <p:nvPr/>
        </p:nvPicPr>
        <p:blipFill rotWithShape="1">
          <a:blip r:embed="rId2">
            <a:alphaModFix/>
          </a:blip>
          <a:srcRect r="4997"/>
          <a:stretch/>
        </p:blipFill>
        <p:spPr>
          <a:xfrm>
            <a:off x="609600" y="1"/>
            <a:ext cx="11582403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2"/>
          <p:cNvPicPr preferRelativeResize="0"/>
          <p:nvPr/>
        </p:nvPicPr>
        <p:blipFill rotWithShape="1">
          <a:blip r:embed="rId3">
            <a:alphaModFix/>
          </a:blip>
          <a:srcRect l="7003"/>
          <a:stretch/>
        </p:blipFill>
        <p:spPr>
          <a:xfrm>
            <a:off x="0" y="1"/>
            <a:ext cx="11338568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2"/>
          <p:cNvSpPr txBox="1">
            <a:spLocks noGrp="1"/>
          </p:cNvSpPr>
          <p:nvPr>
            <p:ph type="title"/>
          </p:nvPr>
        </p:nvSpPr>
        <p:spPr>
          <a:xfrm>
            <a:off x="1935167" y="975367"/>
            <a:ext cx="8204400" cy="9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 sz="5867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body" idx="1"/>
          </p:nvPr>
        </p:nvSpPr>
        <p:spPr>
          <a:xfrm>
            <a:off x="1935167" y="2108500"/>
            <a:ext cx="81164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48722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1pPr>
            <a:lvl2pPr marL="1219170" lvl="1" indent="-448722" rtl="0">
              <a:spcBef>
                <a:spcPts val="0"/>
              </a:spcBef>
              <a:spcAft>
                <a:spcPts val="0"/>
              </a:spcAft>
              <a:buSzPts val="1700"/>
              <a:buChar char="◻"/>
              <a:defRPr/>
            </a:lvl2pPr>
            <a:lvl3pPr marL="1828754" lvl="2" indent="-448722" rtl="0">
              <a:spcBef>
                <a:spcPts val="0"/>
              </a:spcBef>
              <a:spcAft>
                <a:spcPts val="0"/>
              </a:spcAft>
              <a:buSzPts val="1700"/>
              <a:buChar char="□"/>
              <a:defRPr/>
            </a:lvl3pPr>
            <a:lvl4pPr marL="2438339" lvl="3" indent="-448722" rtl="0">
              <a:spcBef>
                <a:spcPts val="0"/>
              </a:spcBef>
              <a:spcAft>
                <a:spcPts val="0"/>
              </a:spcAft>
              <a:buSzPts val="1700"/>
              <a:buChar char="◻"/>
              <a:defRPr/>
            </a:lvl4pPr>
            <a:lvl5pPr marL="3047924" lvl="4" indent="-448722" rtl="0">
              <a:spcBef>
                <a:spcPts val="0"/>
              </a:spcBef>
              <a:spcAft>
                <a:spcPts val="0"/>
              </a:spcAft>
              <a:buSzPts val="1700"/>
              <a:buChar char="□"/>
              <a:defRPr/>
            </a:lvl5pPr>
            <a:lvl6pPr marL="3657509" lvl="5" indent="-448722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marL="4267093" lvl="6" indent="-448722" rtl="0">
              <a:spcBef>
                <a:spcPts val="0"/>
              </a:spcBef>
              <a:spcAft>
                <a:spcPts val="0"/>
              </a:spcAft>
              <a:buSzPts val="1700"/>
              <a:buChar char="◻"/>
              <a:defRPr/>
            </a:lvl7pPr>
            <a:lvl8pPr marL="4876678" lvl="7" indent="-448722" rtl="0">
              <a:spcBef>
                <a:spcPts val="0"/>
              </a:spcBef>
              <a:spcAft>
                <a:spcPts val="0"/>
              </a:spcAft>
              <a:buSzPts val="1700"/>
              <a:buChar char="□"/>
              <a:defRPr/>
            </a:lvl8pPr>
            <a:lvl9pPr marL="5486263" lvl="8" indent="-448722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>
            <a:endParaRPr/>
          </a:p>
        </p:txBody>
      </p:sp>
      <p:pic>
        <p:nvPicPr>
          <p:cNvPr id="76" name="Google Shape;76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11336275" y="6130667"/>
            <a:ext cx="365759" cy="3361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6149792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With Maps 1">
  <p:cSld name="Title and Body With Maps 1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3"/>
          <p:cNvSpPr txBox="1">
            <a:spLocks noGrp="1"/>
          </p:cNvSpPr>
          <p:nvPr>
            <p:ph type="title"/>
          </p:nvPr>
        </p:nvSpPr>
        <p:spPr>
          <a:xfrm>
            <a:off x="731520" y="975367"/>
            <a:ext cx="8204400" cy="9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 sz="5867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body" idx="1"/>
          </p:nvPr>
        </p:nvSpPr>
        <p:spPr>
          <a:xfrm>
            <a:off x="731533" y="2006900"/>
            <a:ext cx="50240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48722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1pPr>
            <a:lvl2pPr marL="1219170" lvl="1" indent="-448722" rtl="0">
              <a:spcBef>
                <a:spcPts val="0"/>
              </a:spcBef>
              <a:spcAft>
                <a:spcPts val="0"/>
              </a:spcAft>
              <a:buSzPts val="1700"/>
              <a:buChar char="◻"/>
              <a:defRPr/>
            </a:lvl2pPr>
            <a:lvl3pPr marL="1828754" lvl="2" indent="-448722" rtl="0">
              <a:spcBef>
                <a:spcPts val="0"/>
              </a:spcBef>
              <a:spcAft>
                <a:spcPts val="0"/>
              </a:spcAft>
              <a:buSzPts val="1700"/>
              <a:buChar char="□"/>
              <a:defRPr/>
            </a:lvl3pPr>
            <a:lvl4pPr marL="2438339" lvl="3" indent="-448722" rtl="0">
              <a:spcBef>
                <a:spcPts val="0"/>
              </a:spcBef>
              <a:spcAft>
                <a:spcPts val="0"/>
              </a:spcAft>
              <a:buSzPts val="1700"/>
              <a:buChar char="◻"/>
              <a:defRPr/>
            </a:lvl4pPr>
            <a:lvl5pPr marL="3047924" lvl="4" indent="-448722" rtl="0">
              <a:spcBef>
                <a:spcPts val="0"/>
              </a:spcBef>
              <a:spcAft>
                <a:spcPts val="0"/>
              </a:spcAft>
              <a:buSzPts val="1700"/>
              <a:buChar char="□"/>
              <a:defRPr/>
            </a:lvl5pPr>
            <a:lvl6pPr marL="3657509" lvl="5" indent="-448722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marL="4267093" lvl="6" indent="-448722" rtl="0">
              <a:spcBef>
                <a:spcPts val="0"/>
              </a:spcBef>
              <a:spcAft>
                <a:spcPts val="0"/>
              </a:spcAft>
              <a:buSzPts val="1700"/>
              <a:buChar char="◻"/>
              <a:defRPr/>
            </a:lvl7pPr>
            <a:lvl8pPr marL="4876678" lvl="7" indent="-448722" rtl="0">
              <a:spcBef>
                <a:spcPts val="0"/>
              </a:spcBef>
              <a:spcAft>
                <a:spcPts val="0"/>
              </a:spcAft>
              <a:buSzPts val="1700"/>
              <a:buChar char="□"/>
              <a:defRPr/>
            </a:lvl8pPr>
            <a:lvl9pPr marL="5486263" lvl="8" indent="-448722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>
            <a:endParaRPr/>
          </a:p>
        </p:txBody>
      </p:sp>
      <p:pic>
        <p:nvPicPr>
          <p:cNvPr id="80" name="Google Shape;80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11336275" y="6130667"/>
            <a:ext cx="365759" cy="336107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3"/>
          <p:cNvSpPr txBox="1">
            <a:spLocks noGrp="1"/>
          </p:cNvSpPr>
          <p:nvPr>
            <p:ph type="body" idx="2"/>
          </p:nvPr>
        </p:nvSpPr>
        <p:spPr>
          <a:xfrm>
            <a:off x="6025700" y="2006900"/>
            <a:ext cx="50240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48722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1pPr>
            <a:lvl2pPr marL="1219170" lvl="1" indent="-448722" rtl="0">
              <a:spcBef>
                <a:spcPts val="0"/>
              </a:spcBef>
              <a:spcAft>
                <a:spcPts val="0"/>
              </a:spcAft>
              <a:buSzPts val="1700"/>
              <a:buChar char="◻"/>
              <a:defRPr/>
            </a:lvl2pPr>
            <a:lvl3pPr marL="1828754" lvl="2" indent="-448722" rtl="0">
              <a:spcBef>
                <a:spcPts val="0"/>
              </a:spcBef>
              <a:spcAft>
                <a:spcPts val="0"/>
              </a:spcAft>
              <a:buSzPts val="1700"/>
              <a:buChar char="□"/>
              <a:defRPr/>
            </a:lvl3pPr>
            <a:lvl4pPr marL="2438339" lvl="3" indent="-448722" rtl="0">
              <a:spcBef>
                <a:spcPts val="0"/>
              </a:spcBef>
              <a:spcAft>
                <a:spcPts val="0"/>
              </a:spcAft>
              <a:buSzPts val="1700"/>
              <a:buChar char="◻"/>
              <a:defRPr/>
            </a:lvl4pPr>
            <a:lvl5pPr marL="3047924" lvl="4" indent="-448722" rtl="0">
              <a:spcBef>
                <a:spcPts val="0"/>
              </a:spcBef>
              <a:spcAft>
                <a:spcPts val="0"/>
              </a:spcAft>
              <a:buSzPts val="1700"/>
              <a:buChar char="□"/>
              <a:defRPr/>
            </a:lvl5pPr>
            <a:lvl6pPr marL="3657509" lvl="5" indent="-448722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marL="4267093" lvl="6" indent="-448722" rtl="0">
              <a:spcBef>
                <a:spcPts val="0"/>
              </a:spcBef>
              <a:spcAft>
                <a:spcPts val="0"/>
              </a:spcAft>
              <a:buSzPts val="1700"/>
              <a:buChar char="◻"/>
              <a:defRPr/>
            </a:lvl7pPr>
            <a:lvl8pPr marL="4876678" lvl="7" indent="-448722" rtl="0">
              <a:spcBef>
                <a:spcPts val="0"/>
              </a:spcBef>
              <a:spcAft>
                <a:spcPts val="0"/>
              </a:spcAft>
              <a:buSzPts val="1700"/>
              <a:buChar char="□"/>
              <a:defRPr/>
            </a:lvl8pPr>
            <a:lvl9pPr marL="5486263" lvl="8" indent="-448722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>
            <a:endParaRPr/>
          </a:p>
        </p:txBody>
      </p:sp>
      <p:pic>
        <p:nvPicPr>
          <p:cNvPr id="82" name="Google Shape;82;p13"/>
          <p:cNvPicPr preferRelativeResize="0"/>
          <p:nvPr/>
        </p:nvPicPr>
        <p:blipFill rotWithShape="1">
          <a:blip r:embed="rId3">
            <a:alphaModFix/>
          </a:blip>
          <a:srcRect t="81287" r="54386"/>
          <a:stretch/>
        </p:blipFill>
        <p:spPr>
          <a:xfrm>
            <a:off x="0" y="5574635"/>
            <a:ext cx="5561269" cy="12833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062242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"/>
          <p:cNvSpPr txBox="1">
            <a:spLocks noGrp="1"/>
          </p:cNvSpPr>
          <p:nvPr>
            <p:ph type="title"/>
          </p:nvPr>
        </p:nvSpPr>
        <p:spPr>
          <a:xfrm>
            <a:off x="609600" y="740800"/>
            <a:ext cx="62212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85" name="Google Shape;85;p14"/>
          <p:cNvSpPr txBox="1">
            <a:spLocks noGrp="1"/>
          </p:cNvSpPr>
          <p:nvPr>
            <p:ph type="body" idx="1"/>
          </p:nvPr>
        </p:nvSpPr>
        <p:spPr>
          <a:xfrm>
            <a:off x="609600" y="1852800"/>
            <a:ext cx="37440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48722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1pPr>
            <a:lvl2pPr marL="1219170" lvl="1" indent="-448722" rtl="0">
              <a:spcBef>
                <a:spcPts val="0"/>
              </a:spcBef>
              <a:spcAft>
                <a:spcPts val="0"/>
              </a:spcAft>
              <a:buSzPts val="1700"/>
              <a:buChar char="◻"/>
              <a:defRPr/>
            </a:lvl2pPr>
            <a:lvl3pPr marL="1828754" lvl="2" indent="-448722" rtl="0">
              <a:spcBef>
                <a:spcPts val="0"/>
              </a:spcBef>
              <a:spcAft>
                <a:spcPts val="0"/>
              </a:spcAft>
              <a:buSzPts val="1700"/>
              <a:buChar char="□"/>
              <a:defRPr/>
            </a:lvl3pPr>
            <a:lvl4pPr marL="2438339" lvl="3" indent="-448722" rtl="0">
              <a:spcBef>
                <a:spcPts val="0"/>
              </a:spcBef>
              <a:spcAft>
                <a:spcPts val="0"/>
              </a:spcAft>
              <a:buSzPts val="1700"/>
              <a:buChar char="◻"/>
              <a:defRPr/>
            </a:lvl4pPr>
            <a:lvl5pPr marL="3047924" lvl="4" indent="-448722" rtl="0">
              <a:spcBef>
                <a:spcPts val="0"/>
              </a:spcBef>
              <a:spcAft>
                <a:spcPts val="0"/>
              </a:spcAft>
              <a:buSzPts val="1700"/>
              <a:buChar char="□"/>
              <a:defRPr/>
            </a:lvl5pPr>
            <a:lvl6pPr marL="3657509" lvl="5" indent="-448722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marL="4267093" lvl="6" indent="-448722" rtl="0">
              <a:spcBef>
                <a:spcPts val="0"/>
              </a:spcBef>
              <a:spcAft>
                <a:spcPts val="0"/>
              </a:spcAft>
              <a:buSzPts val="1700"/>
              <a:buChar char="◻"/>
              <a:defRPr/>
            </a:lvl7pPr>
            <a:lvl8pPr marL="4876678" lvl="7" indent="-448722" rtl="0">
              <a:spcBef>
                <a:spcPts val="0"/>
              </a:spcBef>
              <a:spcAft>
                <a:spcPts val="0"/>
              </a:spcAft>
              <a:buSzPts val="1700"/>
              <a:buChar char="□"/>
              <a:defRPr/>
            </a:lvl8pPr>
            <a:lvl9pPr marL="5486263" lvl="8" indent="-448722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>
            <a:endParaRPr/>
          </a:p>
        </p:txBody>
      </p:sp>
      <p:pic>
        <p:nvPicPr>
          <p:cNvPr id="86" name="Google Shape;86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11336275" y="6130667"/>
            <a:ext cx="365759" cy="3361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828897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ust Title Center">
  <p:cSld name="Just Title Center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>
            <a:spLocks noGrp="1"/>
          </p:cNvSpPr>
          <p:nvPr>
            <p:ph type="title"/>
          </p:nvPr>
        </p:nvSpPr>
        <p:spPr>
          <a:xfrm>
            <a:off x="609600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pic>
        <p:nvPicPr>
          <p:cNvPr id="89" name="Google Shape;89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11336275" y="6130667"/>
            <a:ext cx="365759" cy="3361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032334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alf and Half">
  <p:cSld name="Half and Half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2" name="Google Shape;92;p16"/>
          <p:cNvSpPr txBox="1">
            <a:spLocks noGrp="1"/>
          </p:cNvSpPr>
          <p:nvPr>
            <p:ph type="body" idx="1"/>
          </p:nvPr>
        </p:nvSpPr>
        <p:spPr>
          <a:xfrm>
            <a:off x="6586000" y="3186089"/>
            <a:ext cx="5116000" cy="48548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609585" lvl="0" indent="-44872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Char char="■"/>
              <a:defRPr>
                <a:solidFill>
                  <a:srgbClr val="F7F8F9"/>
                </a:solidFill>
              </a:defRPr>
            </a:lvl1pPr>
            <a:lvl2pPr marL="1219170" lvl="1" indent="-44872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Char char="◻"/>
              <a:defRPr>
                <a:solidFill>
                  <a:srgbClr val="F7F8F9"/>
                </a:solidFill>
              </a:defRPr>
            </a:lvl2pPr>
            <a:lvl3pPr marL="1828754" lvl="2" indent="-44872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Char char="□"/>
              <a:defRPr>
                <a:solidFill>
                  <a:srgbClr val="F7F8F9"/>
                </a:solidFill>
              </a:defRPr>
            </a:lvl3pPr>
            <a:lvl4pPr marL="2438339" lvl="3" indent="-44872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Char char="◻"/>
              <a:defRPr>
                <a:solidFill>
                  <a:srgbClr val="F7F8F9"/>
                </a:solidFill>
              </a:defRPr>
            </a:lvl4pPr>
            <a:lvl5pPr marL="3047924" lvl="4" indent="-44872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Char char="□"/>
              <a:defRPr>
                <a:solidFill>
                  <a:srgbClr val="F7F8F9"/>
                </a:solidFill>
              </a:defRPr>
            </a:lvl5pPr>
            <a:lvl6pPr marL="3657509" lvl="5" indent="-44872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Char char="■"/>
              <a:defRPr>
                <a:solidFill>
                  <a:srgbClr val="F7F8F9"/>
                </a:solidFill>
              </a:defRPr>
            </a:lvl6pPr>
            <a:lvl7pPr marL="4267093" lvl="6" indent="-44872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Char char="◻"/>
              <a:defRPr>
                <a:solidFill>
                  <a:srgbClr val="F7F8F9"/>
                </a:solidFill>
              </a:defRPr>
            </a:lvl7pPr>
            <a:lvl8pPr marL="4876678" lvl="7" indent="-44872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Char char="□"/>
              <a:defRPr>
                <a:solidFill>
                  <a:srgbClr val="F7F8F9"/>
                </a:solidFill>
              </a:defRPr>
            </a:lvl8pPr>
            <a:lvl9pPr marL="5486263" lvl="8" indent="-44872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Char char="■"/>
              <a:defRPr>
                <a:solidFill>
                  <a:srgbClr val="F7F8F9"/>
                </a:solidFill>
              </a:defRPr>
            </a:lvl9pPr>
          </a:lstStyle>
          <a:p>
            <a:endParaRPr/>
          </a:p>
        </p:txBody>
      </p:sp>
      <p:pic>
        <p:nvPicPr>
          <p:cNvPr id="93" name="Google Shape;93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336275" y="6123653"/>
            <a:ext cx="365759" cy="343121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6"/>
          <p:cNvSpPr txBox="1">
            <a:spLocks noGrp="1"/>
          </p:cNvSpPr>
          <p:nvPr>
            <p:ph type="title"/>
          </p:nvPr>
        </p:nvSpPr>
        <p:spPr>
          <a:xfrm>
            <a:off x="609600" y="1793823"/>
            <a:ext cx="5393600" cy="104641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56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56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56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56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56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56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56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56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5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5" name="Google Shape;95;p16"/>
          <p:cNvSpPr txBox="1">
            <a:spLocks noGrp="1"/>
          </p:cNvSpPr>
          <p:nvPr>
            <p:ph type="subTitle" idx="2"/>
          </p:nvPr>
        </p:nvSpPr>
        <p:spPr>
          <a:xfrm>
            <a:off x="609600" y="1852567"/>
            <a:ext cx="5393600" cy="61552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6" name="Google Shape;96;p16"/>
          <p:cNvSpPr txBox="1">
            <a:spLocks noGrp="1"/>
          </p:cNvSpPr>
          <p:nvPr>
            <p:ph type="body" idx="3"/>
          </p:nvPr>
        </p:nvSpPr>
        <p:spPr>
          <a:xfrm>
            <a:off x="609600" y="4702956"/>
            <a:ext cx="5116000" cy="48548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609585" lvl="0" indent="-44872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■"/>
              <a:defRPr>
                <a:solidFill>
                  <a:schemeClr val="dk1"/>
                </a:solidFill>
              </a:defRPr>
            </a:lvl1pPr>
            <a:lvl2pPr marL="1219170" lvl="1" indent="-44872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◻"/>
              <a:defRPr>
                <a:solidFill>
                  <a:schemeClr val="dk1"/>
                </a:solidFill>
              </a:defRPr>
            </a:lvl2pPr>
            <a:lvl3pPr marL="1828754" lvl="2" indent="-44872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□"/>
              <a:defRPr>
                <a:solidFill>
                  <a:schemeClr val="dk1"/>
                </a:solidFill>
              </a:defRPr>
            </a:lvl3pPr>
            <a:lvl4pPr marL="2438339" lvl="3" indent="-44872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◻"/>
              <a:defRPr>
                <a:solidFill>
                  <a:schemeClr val="dk1"/>
                </a:solidFill>
              </a:defRPr>
            </a:lvl4pPr>
            <a:lvl5pPr marL="3047924" lvl="4" indent="-44872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□"/>
              <a:defRPr>
                <a:solidFill>
                  <a:schemeClr val="dk1"/>
                </a:solidFill>
              </a:defRPr>
            </a:lvl5pPr>
            <a:lvl6pPr marL="3657509" lvl="5" indent="-44872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■"/>
              <a:defRPr>
                <a:solidFill>
                  <a:schemeClr val="dk1"/>
                </a:solidFill>
              </a:defRPr>
            </a:lvl6pPr>
            <a:lvl7pPr marL="4267093" lvl="6" indent="-44872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◻"/>
              <a:defRPr>
                <a:solidFill>
                  <a:schemeClr val="dk1"/>
                </a:solidFill>
              </a:defRPr>
            </a:lvl7pPr>
            <a:lvl8pPr marL="4876678" lvl="7" indent="-44872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□"/>
              <a:defRPr>
                <a:solidFill>
                  <a:schemeClr val="dk1"/>
                </a:solidFill>
              </a:defRPr>
            </a:lvl8pPr>
            <a:lvl9pPr marL="5486263" lvl="8" indent="-44872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5287962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alf and Half alt">
  <p:cSld name="Half and Half al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7"/>
          <p:cNvSpPr/>
          <p:nvPr/>
        </p:nvSpPr>
        <p:spPr>
          <a:xfrm>
            <a:off x="0" y="0"/>
            <a:ext cx="61016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7F8F9"/>
              </a:solidFill>
            </a:endParaRPr>
          </a:p>
        </p:txBody>
      </p:sp>
      <p:sp>
        <p:nvSpPr>
          <p:cNvPr id="99" name="Google Shape;99;p17"/>
          <p:cNvSpPr txBox="1">
            <a:spLocks noGrp="1"/>
          </p:cNvSpPr>
          <p:nvPr>
            <p:ph type="body" idx="1"/>
          </p:nvPr>
        </p:nvSpPr>
        <p:spPr>
          <a:xfrm>
            <a:off x="6586000" y="3186089"/>
            <a:ext cx="5116000" cy="48548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609585" lvl="0" indent="-448722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1pPr>
            <a:lvl2pPr marL="1219170" lvl="1" indent="-448722" rtl="0">
              <a:spcBef>
                <a:spcPts val="0"/>
              </a:spcBef>
              <a:spcAft>
                <a:spcPts val="0"/>
              </a:spcAft>
              <a:buSzPts val="1700"/>
              <a:buChar char="◻"/>
              <a:defRPr/>
            </a:lvl2pPr>
            <a:lvl3pPr marL="1828754" lvl="2" indent="-448722" rtl="0">
              <a:spcBef>
                <a:spcPts val="0"/>
              </a:spcBef>
              <a:spcAft>
                <a:spcPts val="0"/>
              </a:spcAft>
              <a:buSzPts val="1700"/>
              <a:buChar char="□"/>
              <a:defRPr/>
            </a:lvl3pPr>
            <a:lvl4pPr marL="2438339" lvl="3" indent="-448722" rtl="0">
              <a:spcBef>
                <a:spcPts val="0"/>
              </a:spcBef>
              <a:spcAft>
                <a:spcPts val="0"/>
              </a:spcAft>
              <a:buSzPts val="1700"/>
              <a:buChar char="◻"/>
              <a:defRPr/>
            </a:lvl4pPr>
            <a:lvl5pPr marL="3047924" lvl="4" indent="-448722" rtl="0">
              <a:spcBef>
                <a:spcPts val="0"/>
              </a:spcBef>
              <a:spcAft>
                <a:spcPts val="0"/>
              </a:spcAft>
              <a:buSzPts val="1700"/>
              <a:buChar char="□"/>
              <a:defRPr/>
            </a:lvl5pPr>
            <a:lvl6pPr marL="3657509" lvl="5" indent="-448722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marL="4267093" lvl="6" indent="-448722" rtl="0">
              <a:spcBef>
                <a:spcPts val="0"/>
              </a:spcBef>
              <a:spcAft>
                <a:spcPts val="0"/>
              </a:spcAft>
              <a:buSzPts val="1700"/>
              <a:buChar char="◻"/>
              <a:defRPr/>
            </a:lvl7pPr>
            <a:lvl8pPr marL="4876678" lvl="7" indent="-448722" rtl="0">
              <a:spcBef>
                <a:spcPts val="0"/>
              </a:spcBef>
              <a:spcAft>
                <a:spcPts val="0"/>
              </a:spcAft>
              <a:buSzPts val="1700"/>
              <a:buChar char="□"/>
              <a:defRPr/>
            </a:lvl8pPr>
            <a:lvl9pPr marL="5486263" lvl="8" indent="-448722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>
            <a:endParaRPr/>
          </a:p>
        </p:txBody>
      </p:sp>
      <p:pic>
        <p:nvPicPr>
          <p:cNvPr id="100" name="Google Shape;100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11336275" y="6130667"/>
            <a:ext cx="365759" cy="336107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7"/>
          <p:cNvSpPr txBox="1">
            <a:spLocks noGrp="1"/>
          </p:cNvSpPr>
          <p:nvPr>
            <p:ph type="title"/>
          </p:nvPr>
        </p:nvSpPr>
        <p:spPr>
          <a:xfrm>
            <a:off x="609600" y="1793823"/>
            <a:ext cx="5393600" cy="104641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4200"/>
              <a:buNone/>
              <a:defRPr sz="5600">
                <a:solidFill>
                  <a:srgbClr val="F7F8F9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4200"/>
              <a:buNone/>
              <a:defRPr sz="5600">
                <a:solidFill>
                  <a:srgbClr val="F7F8F9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4200"/>
              <a:buNone/>
              <a:defRPr sz="5600">
                <a:solidFill>
                  <a:srgbClr val="F7F8F9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4200"/>
              <a:buNone/>
              <a:defRPr sz="5600">
                <a:solidFill>
                  <a:srgbClr val="F7F8F9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4200"/>
              <a:buNone/>
              <a:defRPr sz="5600">
                <a:solidFill>
                  <a:srgbClr val="F7F8F9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4200"/>
              <a:buNone/>
              <a:defRPr sz="5600">
                <a:solidFill>
                  <a:srgbClr val="F7F8F9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4200"/>
              <a:buNone/>
              <a:defRPr sz="5600">
                <a:solidFill>
                  <a:srgbClr val="F7F8F9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4200"/>
              <a:buNone/>
              <a:defRPr sz="5600">
                <a:solidFill>
                  <a:srgbClr val="F7F8F9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4200"/>
              <a:buNone/>
              <a:defRPr sz="5600">
                <a:solidFill>
                  <a:srgbClr val="F7F8F9"/>
                </a:solidFill>
              </a:defRPr>
            </a:lvl9pPr>
          </a:lstStyle>
          <a:p>
            <a:endParaRPr/>
          </a:p>
        </p:txBody>
      </p:sp>
      <p:sp>
        <p:nvSpPr>
          <p:cNvPr id="102" name="Google Shape;102;p17"/>
          <p:cNvSpPr txBox="1">
            <a:spLocks noGrp="1"/>
          </p:cNvSpPr>
          <p:nvPr>
            <p:ph type="subTitle" idx="2"/>
          </p:nvPr>
        </p:nvSpPr>
        <p:spPr>
          <a:xfrm>
            <a:off x="609600" y="1852567"/>
            <a:ext cx="5393600" cy="61552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2100"/>
              <a:buNone/>
              <a:defRPr sz="2800">
                <a:solidFill>
                  <a:srgbClr val="F7F8F9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2100"/>
              <a:buNone/>
              <a:defRPr sz="2800">
                <a:solidFill>
                  <a:srgbClr val="F7F8F9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2100"/>
              <a:buNone/>
              <a:defRPr sz="2800">
                <a:solidFill>
                  <a:srgbClr val="F7F8F9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2100"/>
              <a:buNone/>
              <a:defRPr sz="2800">
                <a:solidFill>
                  <a:srgbClr val="F7F8F9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2100"/>
              <a:buNone/>
              <a:defRPr sz="2800">
                <a:solidFill>
                  <a:srgbClr val="F7F8F9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2100"/>
              <a:buNone/>
              <a:defRPr sz="2800">
                <a:solidFill>
                  <a:srgbClr val="F7F8F9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2100"/>
              <a:buNone/>
              <a:defRPr sz="2800">
                <a:solidFill>
                  <a:srgbClr val="F7F8F9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2100"/>
              <a:buNone/>
              <a:defRPr sz="2800">
                <a:solidFill>
                  <a:srgbClr val="F7F8F9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2100"/>
              <a:buNone/>
              <a:defRPr sz="2800">
                <a:solidFill>
                  <a:srgbClr val="F7F8F9"/>
                </a:solidFill>
              </a:defRPr>
            </a:lvl9pPr>
          </a:lstStyle>
          <a:p>
            <a:endParaRPr/>
          </a:p>
        </p:txBody>
      </p:sp>
      <p:sp>
        <p:nvSpPr>
          <p:cNvPr id="103" name="Google Shape;103;p17"/>
          <p:cNvSpPr txBox="1">
            <a:spLocks noGrp="1"/>
          </p:cNvSpPr>
          <p:nvPr>
            <p:ph type="body" idx="3"/>
          </p:nvPr>
        </p:nvSpPr>
        <p:spPr>
          <a:xfrm>
            <a:off x="609600" y="4702956"/>
            <a:ext cx="5116000" cy="48548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609585" lvl="0" indent="-44872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Char char="■"/>
              <a:defRPr>
                <a:solidFill>
                  <a:srgbClr val="F7F8F9"/>
                </a:solidFill>
              </a:defRPr>
            </a:lvl1pPr>
            <a:lvl2pPr marL="1219170" lvl="1" indent="-44872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Char char="◻"/>
              <a:defRPr>
                <a:solidFill>
                  <a:srgbClr val="F7F8F9"/>
                </a:solidFill>
              </a:defRPr>
            </a:lvl2pPr>
            <a:lvl3pPr marL="1828754" lvl="2" indent="-44872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Char char="□"/>
              <a:defRPr>
                <a:solidFill>
                  <a:srgbClr val="F7F8F9"/>
                </a:solidFill>
              </a:defRPr>
            </a:lvl3pPr>
            <a:lvl4pPr marL="2438339" lvl="3" indent="-44872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Char char="◻"/>
              <a:defRPr>
                <a:solidFill>
                  <a:srgbClr val="F7F8F9"/>
                </a:solidFill>
              </a:defRPr>
            </a:lvl4pPr>
            <a:lvl5pPr marL="3047924" lvl="4" indent="-44872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Char char="□"/>
              <a:defRPr>
                <a:solidFill>
                  <a:srgbClr val="F7F8F9"/>
                </a:solidFill>
              </a:defRPr>
            </a:lvl5pPr>
            <a:lvl6pPr marL="3657509" lvl="5" indent="-44872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Char char="■"/>
              <a:defRPr>
                <a:solidFill>
                  <a:srgbClr val="F7F8F9"/>
                </a:solidFill>
              </a:defRPr>
            </a:lvl6pPr>
            <a:lvl7pPr marL="4267093" lvl="6" indent="-44872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Char char="◻"/>
              <a:defRPr>
                <a:solidFill>
                  <a:srgbClr val="F7F8F9"/>
                </a:solidFill>
              </a:defRPr>
            </a:lvl7pPr>
            <a:lvl8pPr marL="4876678" lvl="7" indent="-44872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Char char="□"/>
              <a:defRPr>
                <a:solidFill>
                  <a:srgbClr val="F7F8F9"/>
                </a:solidFill>
              </a:defRPr>
            </a:lvl8pPr>
            <a:lvl9pPr marL="5486263" lvl="8" indent="-448722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700"/>
              <a:buChar char="■"/>
              <a:defRPr>
                <a:solidFill>
                  <a:srgbClr val="F7F8F9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9406922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With Picture">
  <p:cSld name="One Column With Picture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8"/>
          <p:cNvSpPr/>
          <p:nvPr/>
        </p:nvSpPr>
        <p:spPr>
          <a:xfrm>
            <a:off x="609600" y="558067"/>
            <a:ext cx="4848800" cy="5742000"/>
          </a:xfrm>
          <a:prstGeom prst="rect">
            <a:avLst/>
          </a:prstGeom>
          <a:noFill/>
          <a:ln w="38100" cap="flat" cmpd="sng">
            <a:solidFill>
              <a:srgbClr val="FEC67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6" name="Google Shape;106;p18"/>
          <p:cNvSpPr txBox="1">
            <a:spLocks noGrp="1"/>
          </p:cNvSpPr>
          <p:nvPr>
            <p:ph type="title"/>
          </p:nvPr>
        </p:nvSpPr>
        <p:spPr>
          <a:xfrm>
            <a:off x="1018400" y="817567"/>
            <a:ext cx="4086000" cy="9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 sz="5867"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Font typeface="Rozha One"/>
              <a:buNone/>
              <a:defRPr sz="5867">
                <a:latin typeface="Rozha One"/>
                <a:ea typeface="Rozha One"/>
                <a:cs typeface="Rozha One"/>
                <a:sym typeface="Rozha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Font typeface="Rozha One"/>
              <a:buNone/>
              <a:defRPr sz="5867">
                <a:latin typeface="Rozha One"/>
                <a:ea typeface="Rozha One"/>
                <a:cs typeface="Rozha One"/>
                <a:sym typeface="Rozha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Font typeface="Rozha One"/>
              <a:buNone/>
              <a:defRPr sz="5867">
                <a:latin typeface="Rozha One"/>
                <a:ea typeface="Rozha One"/>
                <a:cs typeface="Rozha One"/>
                <a:sym typeface="Rozha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Font typeface="Rozha One"/>
              <a:buNone/>
              <a:defRPr sz="5867">
                <a:latin typeface="Rozha One"/>
                <a:ea typeface="Rozha One"/>
                <a:cs typeface="Rozha One"/>
                <a:sym typeface="Rozha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Font typeface="Rozha One"/>
              <a:buNone/>
              <a:defRPr sz="5867">
                <a:latin typeface="Rozha One"/>
                <a:ea typeface="Rozha One"/>
                <a:cs typeface="Rozha One"/>
                <a:sym typeface="Rozha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Font typeface="Rozha One"/>
              <a:buNone/>
              <a:defRPr sz="5867">
                <a:latin typeface="Rozha One"/>
                <a:ea typeface="Rozha One"/>
                <a:cs typeface="Rozha One"/>
                <a:sym typeface="Rozha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Font typeface="Rozha One"/>
              <a:buNone/>
              <a:defRPr sz="5867">
                <a:latin typeface="Rozha One"/>
                <a:ea typeface="Rozha One"/>
                <a:cs typeface="Rozha One"/>
                <a:sym typeface="Rozha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Font typeface="Rozha One"/>
              <a:buNone/>
              <a:defRPr sz="5867">
                <a:latin typeface="Rozha One"/>
                <a:ea typeface="Rozha One"/>
                <a:cs typeface="Rozha One"/>
                <a:sym typeface="Rozha One"/>
              </a:defRPr>
            </a:lvl9pPr>
          </a:lstStyle>
          <a:p>
            <a:endParaRPr/>
          </a:p>
        </p:txBody>
      </p:sp>
      <p:sp>
        <p:nvSpPr>
          <p:cNvPr id="107" name="Google Shape;107;p18"/>
          <p:cNvSpPr txBox="1">
            <a:spLocks noGrp="1"/>
          </p:cNvSpPr>
          <p:nvPr>
            <p:ph type="subTitle" idx="1"/>
          </p:nvPr>
        </p:nvSpPr>
        <p:spPr>
          <a:xfrm>
            <a:off x="1018400" y="1863467"/>
            <a:ext cx="4086000" cy="75094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8"/>
          <p:cNvSpPr txBox="1">
            <a:spLocks noGrp="1"/>
          </p:cNvSpPr>
          <p:nvPr>
            <p:ph type="body" idx="2"/>
          </p:nvPr>
        </p:nvSpPr>
        <p:spPr>
          <a:xfrm>
            <a:off x="1018400" y="2488600"/>
            <a:ext cx="40860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48722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1pPr>
            <a:lvl2pPr marL="1219170" lvl="1" indent="-448722" rtl="0">
              <a:spcBef>
                <a:spcPts val="0"/>
              </a:spcBef>
              <a:spcAft>
                <a:spcPts val="0"/>
              </a:spcAft>
              <a:buSzPts val="1700"/>
              <a:buChar char="◻"/>
              <a:defRPr/>
            </a:lvl2pPr>
            <a:lvl3pPr marL="1828754" lvl="2" indent="-448722" rtl="0">
              <a:spcBef>
                <a:spcPts val="0"/>
              </a:spcBef>
              <a:spcAft>
                <a:spcPts val="0"/>
              </a:spcAft>
              <a:buSzPts val="1700"/>
              <a:buChar char="□"/>
              <a:defRPr/>
            </a:lvl3pPr>
            <a:lvl4pPr marL="2438339" lvl="3" indent="-448722" rtl="0">
              <a:spcBef>
                <a:spcPts val="0"/>
              </a:spcBef>
              <a:spcAft>
                <a:spcPts val="0"/>
              </a:spcAft>
              <a:buSzPts val="1700"/>
              <a:buChar char="◻"/>
              <a:defRPr/>
            </a:lvl4pPr>
            <a:lvl5pPr marL="3047924" lvl="4" indent="-448722" rtl="0">
              <a:spcBef>
                <a:spcPts val="0"/>
              </a:spcBef>
              <a:spcAft>
                <a:spcPts val="0"/>
              </a:spcAft>
              <a:buSzPts val="1700"/>
              <a:buChar char="□"/>
              <a:defRPr/>
            </a:lvl5pPr>
            <a:lvl6pPr marL="3657509" lvl="5" indent="-448722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marL="4267093" lvl="6" indent="-448722" rtl="0">
              <a:spcBef>
                <a:spcPts val="0"/>
              </a:spcBef>
              <a:spcAft>
                <a:spcPts val="0"/>
              </a:spcAft>
              <a:buSzPts val="1700"/>
              <a:buChar char="◻"/>
              <a:defRPr/>
            </a:lvl7pPr>
            <a:lvl8pPr marL="4876678" lvl="7" indent="-448722" rtl="0">
              <a:spcBef>
                <a:spcPts val="0"/>
              </a:spcBef>
              <a:spcAft>
                <a:spcPts val="0"/>
              </a:spcAft>
              <a:buSzPts val="1700"/>
              <a:buChar char="□"/>
              <a:defRPr/>
            </a:lvl8pPr>
            <a:lvl9pPr marL="5486263" lvl="8" indent="-448722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>
            <a:endParaRPr/>
          </a:p>
        </p:txBody>
      </p:sp>
      <p:pic>
        <p:nvPicPr>
          <p:cNvPr id="109" name="Google Shape;109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11336275" y="6130667"/>
            <a:ext cx="365759" cy="3361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6349423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3 1">
  <p:cSld name="Custom Layout 3 1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9"/>
          <p:cNvSpPr/>
          <p:nvPr/>
        </p:nvSpPr>
        <p:spPr>
          <a:xfrm>
            <a:off x="0" y="0"/>
            <a:ext cx="12192000" cy="3987600"/>
          </a:xfrm>
          <a:prstGeom prst="rect">
            <a:avLst/>
          </a:prstGeom>
          <a:solidFill>
            <a:srgbClr val="FEC67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2" name="Google Shape;112;p19"/>
          <p:cNvSpPr/>
          <p:nvPr/>
        </p:nvSpPr>
        <p:spPr>
          <a:xfrm>
            <a:off x="1424200" y="946667"/>
            <a:ext cx="9343600" cy="5491200"/>
          </a:xfrm>
          <a:prstGeom prst="rect">
            <a:avLst/>
          </a:prstGeom>
          <a:solidFill>
            <a:srgbClr val="F7F8F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354E"/>
              </a:solidFill>
            </a:endParaRPr>
          </a:p>
        </p:txBody>
      </p:sp>
      <p:sp>
        <p:nvSpPr>
          <p:cNvPr id="113" name="Google Shape;113;p19"/>
          <p:cNvSpPr txBox="1">
            <a:spLocks noGrp="1"/>
          </p:cNvSpPr>
          <p:nvPr>
            <p:ph type="title"/>
          </p:nvPr>
        </p:nvSpPr>
        <p:spPr>
          <a:xfrm>
            <a:off x="1973200" y="1409767"/>
            <a:ext cx="8245600" cy="10875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4400"/>
              <a:buNone/>
              <a:defRPr sz="5867">
                <a:solidFill>
                  <a:srgbClr val="00354E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Yeseva One"/>
              <a:buNone/>
              <a:defRPr>
                <a:latin typeface="Yeseva One"/>
                <a:ea typeface="Yeseva One"/>
                <a:cs typeface="Yeseva One"/>
                <a:sym typeface="Yeseva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Yeseva One"/>
              <a:buNone/>
              <a:defRPr>
                <a:latin typeface="Yeseva One"/>
                <a:ea typeface="Yeseva One"/>
                <a:cs typeface="Yeseva One"/>
                <a:sym typeface="Yeseva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Yeseva One"/>
              <a:buNone/>
              <a:defRPr>
                <a:latin typeface="Yeseva One"/>
                <a:ea typeface="Yeseva One"/>
                <a:cs typeface="Yeseva One"/>
                <a:sym typeface="Yeseva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Yeseva One"/>
              <a:buNone/>
              <a:defRPr>
                <a:latin typeface="Yeseva One"/>
                <a:ea typeface="Yeseva One"/>
                <a:cs typeface="Yeseva One"/>
                <a:sym typeface="Yeseva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Yeseva One"/>
              <a:buNone/>
              <a:defRPr>
                <a:latin typeface="Yeseva One"/>
                <a:ea typeface="Yeseva One"/>
                <a:cs typeface="Yeseva One"/>
                <a:sym typeface="Yeseva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Yeseva One"/>
              <a:buNone/>
              <a:defRPr>
                <a:latin typeface="Yeseva One"/>
                <a:ea typeface="Yeseva One"/>
                <a:cs typeface="Yeseva One"/>
                <a:sym typeface="Yeseva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Yeseva One"/>
              <a:buNone/>
              <a:defRPr>
                <a:latin typeface="Yeseva One"/>
                <a:ea typeface="Yeseva One"/>
                <a:cs typeface="Yeseva One"/>
                <a:sym typeface="Yeseva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Yeseva One"/>
              <a:buNone/>
              <a:defRPr>
                <a:latin typeface="Yeseva One"/>
                <a:ea typeface="Yeseva One"/>
                <a:cs typeface="Yeseva One"/>
                <a:sym typeface="Yeseva One"/>
              </a:defRPr>
            </a:lvl9pPr>
          </a:lstStyle>
          <a:p>
            <a:endParaRPr/>
          </a:p>
        </p:txBody>
      </p:sp>
      <p:sp>
        <p:nvSpPr>
          <p:cNvPr id="114" name="Google Shape;114;p19"/>
          <p:cNvSpPr txBox="1">
            <a:spLocks noGrp="1"/>
          </p:cNvSpPr>
          <p:nvPr>
            <p:ph type="subTitle" idx="1"/>
          </p:nvPr>
        </p:nvSpPr>
        <p:spPr>
          <a:xfrm>
            <a:off x="1973200" y="2496967"/>
            <a:ext cx="82456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 b="1"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115" name="Google Shape;115;p19"/>
          <p:cNvSpPr txBox="1">
            <a:spLocks noGrp="1"/>
          </p:cNvSpPr>
          <p:nvPr>
            <p:ph type="body" idx="2"/>
          </p:nvPr>
        </p:nvSpPr>
        <p:spPr>
          <a:xfrm>
            <a:off x="1973200" y="2974567"/>
            <a:ext cx="82456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1219170" lvl="1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828754" lvl="2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2438339" lvl="3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3047924" lvl="4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3657509" lvl="5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4267093" lvl="6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4876678" lvl="7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5486263" lvl="8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pic>
        <p:nvPicPr>
          <p:cNvPr id="116" name="Google Shape;116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11336275" y="6130667"/>
            <a:ext cx="365759" cy="3361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602661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bg>
      <p:bgPr>
        <a:solidFill>
          <a:schemeClr val="accent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0"/>
          <p:cNvSpPr txBox="1">
            <a:spLocks noGrp="1"/>
          </p:cNvSpPr>
          <p:nvPr>
            <p:ph type="body" idx="1"/>
          </p:nvPr>
        </p:nvSpPr>
        <p:spPr>
          <a:xfrm>
            <a:off x="609600" y="3137268"/>
            <a:ext cx="9911600" cy="162086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609585" lvl="0" indent="-30479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Yeseva One"/>
              <a:buNone/>
              <a:defRPr sz="9333">
                <a:solidFill>
                  <a:schemeClr val="dk1"/>
                </a:solidFill>
                <a:latin typeface="Yeseva One"/>
                <a:ea typeface="Yeseva One"/>
                <a:cs typeface="Yeseva One"/>
                <a:sym typeface="Yeseva One"/>
              </a:defRPr>
            </a:lvl1pPr>
          </a:lstStyle>
          <a:p>
            <a:endParaRPr/>
          </a:p>
        </p:txBody>
      </p:sp>
      <p:pic>
        <p:nvPicPr>
          <p:cNvPr id="119" name="Google Shape;119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11336275" y="6130667"/>
            <a:ext cx="365759" cy="3361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936229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 2">
  <p:cSld name="Caption 2">
    <p:bg>
      <p:bgPr>
        <a:solidFill>
          <a:schemeClr val="dk1"/>
        </a:solid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1"/>
          <p:cNvSpPr txBox="1">
            <a:spLocks noGrp="1"/>
          </p:cNvSpPr>
          <p:nvPr>
            <p:ph type="body" idx="1"/>
          </p:nvPr>
        </p:nvSpPr>
        <p:spPr>
          <a:xfrm>
            <a:off x="609600" y="3137268"/>
            <a:ext cx="9911600" cy="162086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609585" lvl="0" indent="-30479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0"/>
              <a:buFont typeface="Yeseva One"/>
              <a:buNone/>
              <a:defRPr sz="9333">
                <a:solidFill>
                  <a:schemeClr val="accent2"/>
                </a:solidFill>
                <a:latin typeface="Yeseva One"/>
                <a:ea typeface="Yeseva One"/>
                <a:cs typeface="Yeseva One"/>
                <a:sym typeface="Yeseva One"/>
              </a:defRPr>
            </a:lvl1pPr>
          </a:lstStyle>
          <a:p>
            <a:endParaRPr/>
          </a:p>
        </p:txBody>
      </p:sp>
      <p:pic>
        <p:nvPicPr>
          <p:cNvPr id="122" name="Google Shape;122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336275" y="6123653"/>
            <a:ext cx="365759" cy="3431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170602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Center">
  <p:cSld name="Divider Center">
    <p:bg>
      <p:bgPr>
        <a:solidFill>
          <a:schemeClr val="dk2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2"/>
          <p:cNvSpPr/>
          <p:nvPr/>
        </p:nvSpPr>
        <p:spPr>
          <a:xfrm>
            <a:off x="2391600" y="1032733"/>
            <a:ext cx="7433600" cy="4792800"/>
          </a:xfrm>
          <a:prstGeom prst="rect">
            <a:avLst/>
          </a:prstGeom>
          <a:noFill/>
          <a:ln w="38100" cap="flat" cmpd="sng">
            <a:solidFill>
              <a:srgbClr val="EBDFC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5" name="Google Shape;125;p22"/>
          <p:cNvSpPr txBox="1">
            <a:spLocks noGrp="1"/>
          </p:cNvSpPr>
          <p:nvPr>
            <p:ph type="body" idx="1"/>
          </p:nvPr>
        </p:nvSpPr>
        <p:spPr>
          <a:xfrm>
            <a:off x="2666133" y="2885244"/>
            <a:ext cx="6859600" cy="108751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609585" lvl="0" indent="-30479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4400"/>
              <a:buFont typeface="Yeseva One"/>
              <a:buNone/>
              <a:defRPr sz="5867">
                <a:solidFill>
                  <a:srgbClr val="F7F8F9"/>
                </a:solidFill>
                <a:latin typeface="Yeseva One"/>
                <a:ea typeface="Yeseva One"/>
                <a:cs typeface="Yeseva One"/>
                <a:sym typeface="Yeseva One"/>
              </a:defRPr>
            </a:lvl1pPr>
          </a:lstStyle>
          <a:p>
            <a:endParaRPr/>
          </a:p>
        </p:txBody>
      </p:sp>
      <p:pic>
        <p:nvPicPr>
          <p:cNvPr id="126" name="Google Shape;126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336275" y="6123653"/>
            <a:ext cx="365759" cy="3431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702083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Center 2">
  <p:cSld name="Divider Center 2">
    <p:bg>
      <p:bgPr>
        <a:solidFill>
          <a:schemeClr val="lt2"/>
        </a:solid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3"/>
          <p:cNvSpPr/>
          <p:nvPr/>
        </p:nvSpPr>
        <p:spPr>
          <a:xfrm>
            <a:off x="2391600" y="1032733"/>
            <a:ext cx="7433600" cy="4792800"/>
          </a:xfrm>
          <a:prstGeom prst="rect">
            <a:avLst/>
          </a:prstGeom>
          <a:noFill/>
          <a:ln w="38100" cap="flat" cmpd="sng">
            <a:solidFill>
              <a:srgbClr val="00354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9" name="Google Shape;129;p23"/>
          <p:cNvSpPr txBox="1">
            <a:spLocks noGrp="1"/>
          </p:cNvSpPr>
          <p:nvPr>
            <p:ph type="body" idx="1"/>
          </p:nvPr>
        </p:nvSpPr>
        <p:spPr>
          <a:xfrm>
            <a:off x="2693800" y="2885244"/>
            <a:ext cx="6804400" cy="108751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609585" lvl="0" indent="-30479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4400"/>
              <a:buFont typeface="Yeseva One"/>
              <a:buNone/>
              <a:defRPr sz="5867">
                <a:solidFill>
                  <a:srgbClr val="00354E"/>
                </a:solidFill>
                <a:latin typeface="Yeseva One"/>
                <a:ea typeface="Yeseva One"/>
                <a:cs typeface="Yeseva One"/>
                <a:sym typeface="Yeseva One"/>
              </a:defRPr>
            </a:lvl1pPr>
          </a:lstStyle>
          <a:p>
            <a:endParaRPr/>
          </a:p>
        </p:txBody>
      </p:sp>
      <p:pic>
        <p:nvPicPr>
          <p:cNvPr id="130" name="Google Shape;130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11336275" y="6130667"/>
            <a:ext cx="365759" cy="3361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250385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4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33" name="Google Shape;133;p24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48722" algn="ctr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1pPr>
            <a:lvl2pPr marL="1219170" lvl="1" indent="-448722" algn="ctr" rtl="0">
              <a:spcBef>
                <a:spcPts val="0"/>
              </a:spcBef>
              <a:spcAft>
                <a:spcPts val="0"/>
              </a:spcAft>
              <a:buSzPts val="1700"/>
              <a:buChar char="◻"/>
              <a:defRPr/>
            </a:lvl2pPr>
            <a:lvl3pPr marL="1828754" lvl="2" indent="-448722" algn="ctr" rtl="0">
              <a:spcBef>
                <a:spcPts val="0"/>
              </a:spcBef>
              <a:spcAft>
                <a:spcPts val="0"/>
              </a:spcAft>
              <a:buSzPts val="1700"/>
              <a:buChar char="□"/>
              <a:defRPr/>
            </a:lvl3pPr>
            <a:lvl4pPr marL="2438339" lvl="3" indent="-448722" algn="ctr" rtl="0">
              <a:spcBef>
                <a:spcPts val="0"/>
              </a:spcBef>
              <a:spcAft>
                <a:spcPts val="0"/>
              </a:spcAft>
              <a:buSzPts val="1700"/>
              <a:buChar char="◻"/>
              <a:defRPr/>
            </a:lvl4pPr>
            <a:lvl5pPr marL="3047924" lvl="4" indent="-448722" algn="ctr" rtl="0">
              <a:spcBef>
                <a:spcPts val="0"/>
              </a:spcBef>
              <a:spcAft>
                <a:spcPts val="0"/>
              </a:spcAft>
              <a:buSzPts val="1700"/>
              <a:buChar char="□"/>
              <a:defRPr/>
            </a:lvl5pPr>
            <a:lvl6pPr marL="3657509" lvl="5" indent="-448722" algn="ctr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marL="4267093" lvl="6" indent="-448722" algn="ctr" rtl="0">
              <a:spcBef>
                <a:spcPts val="0"/>
              </a:spcBef>
              <a:spcAft>
                <a:spcPts val="0"/>
              </a:spcAft>
              <a:buSzPts val="1700"/>
              <a:buChar char="◻"/>
              <a:defRPr/>
            </a:lvl7pPr>
            <a:lvl8pPr marL="4876678" lvl="7" indent="-448722" algn="ctr" rtl="0">
              <a:spcBef>
                <a:spcPts val="0"/>
              </a:spcBef>
              <a:spcAft>
                <a:spcPts val="0"/>
              </a:spcAft>
              <a:buSzPts val="1700"/>
              <a:buChar char="□"/>
              <a:defRPr/>
            </a:lvl8pPr>
            <a:lvl9pPr marL="5486263" lvl="8" indent="-448722" algn="ctr" rtl="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>
            <a:endParaRPr/>
          </a:p>
        </p:txBody>
      </p:sp>
      <p:pic>
        <p:nvPicPr>
          <p:cNvPr id="134" name="Google Shape;134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11336275" y="6130667"/>
            <a:ext cx="365759" cy="3361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832874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2">
  <p:cSld name="Custom Layout 2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5"/>
          <p:cNvSpPr/>
          <p:nvPr/>
        </p:nvSpPr>
        <p:spPr>
          <a:xfrm>
            <a:off x="604467" y="1886933"/>
            <a:ext cx="1662000" cy="1662000"/>
          </a:xfrm>
          <a:prstGeom prst="rect">
            <a:avLst/>
          </a:prstGeom>
          <a:solidFill>
            <a:srgbClr val="00354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7" name="Google Shape;137;p25"/>
          <p:cNvSpPr/>
          <p:nvPr/>
        </p:nvSpPr>
        <p:spPr>
          <a:xfrm>
            <a:off x="2879921" y="1886933"/>
            <a:ext cx="1662000" cy="1662000"/>
          </a:xfrm>
          <a:prstGeom prst="rect">
            <a:avLst/>
          </a:prstGeom>
          <a:solidFill>
            <a:srgbClr val="00354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" name="Google Shape;138;p25"/>
          <p:cNvSpPr/>
          <p:nvPr/>
        </p:nvSpPr>
        <p:spPr>
          <a:xfrm>
            <a:off x="5155375" y="1886933"/>
            <a:ext cx="1662000" cy="1662000"/>
          </a:xfrm>
          <a:prstGeom prst="rect">
            <a:avLst/>
          </a:prstGeom>
          <a:solidFill>
            <a:srgbClr val="00354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" name="Google Shape;139;p25"/>
          <p:cNvSpPr/>
          <p:nvPr/>
        </p:nvSpPr>
        <p:spPr>
          <a:xfrm>
            <a:off x="7430829" y="1886933"/>
            <a:ext cx="1662000" cy="1662000"/>
          </a:xfrm>
          <a:prstGeom prst="rect">
            <a:avLst/>
          </a:prstGeom>
          <a:solidFill>
            <a:srgbClr val="00354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0" name="Google Shape;140;p25"/>
          <p:cNvSpPr/>
          <p:nvPr/>
        </p:nvSpPr>
        <p:spPr>
          <a:xfrm>
            <a:off x="9706284" y="1886933"/>
            <a:ext cx="1662000" cy="1662000"/>
          </a:xfrm>
          <a:prstGeom prst="rect">
            <a:avLst/>
          </a:prstGeom>
          <a:solidFill>
            <a:srgbClr val="00354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1" name="Google Shape;141;p25"/>
          <p:cNvSpPr txBox="1">
            <a:spLocks noGrp="1"/>
          </p:cNvSpPr>
          <p:nvPr>
            <p:ph type="body" idx="1"/>
          </p:nvPr>
        </p:nvSpPr>
        <p:spPr>
          <a:xfrm>
            <a:off x="2879921" y="3730000"/>
            <a:ext cx="1662000" cy="4677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142" name="Google Shape;142;p25"/>
          <p:cNvSpPr txBox="1">
            <a:spLocks noGrp="1"/>
          </p:cNvSpPr>
          <p:nvPr>
            <p:ph type="body" idx="2"/>
          </p:nvPr>
        </p:nvSpPr>
        <p:spPr>
          <a:xfrm>
            <a:off x="5155375" y="3730000"/>
            <a:ext cx="1662000" cy="4677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143" name="Google Shape;143;p25"/>
          <p:cNvSpPr txBox="1">
            <a:spLocks noGrp="1"/>
          </p:cNvSpPr>
          <p:nvPr>
            <p:ph type="body" idx="3"/>
          </p:nvPr>
        </p:nvSpPr>
        <p:spPr>
          <a:xfrm>
            <a:off x="7430829" y="3730000"/>
            <a:ext cx="1662000" cy="4677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144" name="Google Shape;144;p25"/>
          <p:cNvSpPr txBox="1">
            <a:spLocks noGrp="1"/>
          </p:cNvSpPr>
          <p:nvPr>
            <p:ph type="body" idx="4"/>
          </p:nvPr>
        </p:nvSpPr>
        <p:spPr>
          <a:xfrm>
            <a:off x="9706284" y="3730000"/>
            <a:ext cx="1662000" cy="4677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145" name="Google Shape;145;p25"/>
          <p:cNvSpPr txBox="1">
            <a:spLocks noGrp="1"/>
          </p:cNvSpPr>
          <p:nvPr>
            <p:ph type="body" idx="5"/>
          </p:nvPr>
        </p:nvSpPr>
        <p:spPr>
          <a:xfrm>
            <a:off x="604467" y="3730000"/>
            <a:ext cx="1662000" cy="4677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146" name="Google Shape;146;p25"/>
          <p:cNvSpPr txBox="1">
            <a:spLocks noGrp="1"/>
          </p:cNvSpPr>
          <p:nvPr>
            <p:ph type="title"/>
          </p:nvPr>
        </p:nvSpPr>
        <p:spPr>
          <a:xfrm>
            <a:off x="604467" y="390167"/>
            <a:ext cx="11360800" cy="10875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4400"/>
              <a:buNone/>
              <a:defRPr sz="5867">
                <a:solidFill>
                  <a:srgbClr val="00354E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147" name="Google Shape;147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11336275" y="6130667"/>
            <a:ext cx="365759" cy="3361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463600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2 1">
  <p:cSld name="Custom Layout 2 1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6"/>
          <p:cNvSpPr/>
          <p:nvPr/>
        </p:nvSpPr>
        <p:spPr>
          <a:xfrm>
            <a:off x="604467" y="1886933"/>
            <a:ext cx="1662000" cy="1662000"/>
          </a:xfrm>
          <a:prstGeom prst="rect">
            <a:avLst/>
          </a:prstGeom>
          <a:noFill/>
          <a:ln w="19050" cap="flat" cmpd="sng">
            <a:solidFill>
              <a:srgbClr val="00354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0" name="Google Shape;150;p26"/>
          <p:cNvSpPr/>
          <p:nvPr/>
        </p:nvSpPr>
        <p:spPr>
          <a:xfrm>
            <a:off x="2879925" y="1886933"/>
            <a:ext cx="1662000" cy="1662000"/>
          </a:xfrm>
          <a:prstGeom prst="rect">
            <a:avLst/>
          </a:prstGeom>
          <a:noFill/>
          <a:ln w="19050" cap="flat" cmpd="sng">
            <a:solidFill>
              <a:srgbClr val="00354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1" name="Google Shape;151;p26"/>
          <p:cNvSpPr/>
          <p:nvPr/>
        </p:nvSpPr>
        <p:spPr>
          <a:xfrm>
            <a:off x="5155384" y="1886933"/>
            <a:ext cx="1662000" cy="1662000"/>
          </a:xfrm>
          <a:prstGeom prst="rect">
            <a:avLst/>
          </a:prstGeom>
          <a:noFill/>
          <a:ln w="19050" cap="flat" cmpd="sng">
            <a:solidFill>
              <a:srgbClr val="00354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2" name="Google Shape;152;p26"/>
          <p:cNvSpPr/>
          <p:nvPr/>
        </p:nvSpPr>
        <p:spPr>
          <a:xfrm>
            <a:off x="7430841" y="1886933"/>
            <a:ext cx="1662000" cy="1662000"/>
          </a:xfrm>
          <a:prstGeom prst="rect">
            <a:avLst/>
          </a:prstGeom>
          <a:noFill/>
          <a:ln w="19050" cap="flat" cmpd="sng">
            <a:solidFill>
              <a:srgbClr val="00354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3" name="Google Shape;153;p26"/>
          <p:cNvSpPr/>
          <p:nvPr/>
        </p:nvSpPr>
        <p:spPr>
          <a:xfrm>
            <a:off x="9706300" y="1886933"/>
            <a:ext cx="1662000" cy="1662000"/>
          </a:xfrm>
          <a:prstGeom prst="rect">
            <a:avLst/>
          </a:prstGeom>
          <a:noFill/>
          <a:ln w="19050" cap="flat" cmpd="sng">
            <a:solidFill>
              <a:srgbClr val="00354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4" name="Google Shape;154;p26"/>
          <p:cNvSpPr txBox="1">
            <a:spLocks noGrp="1"/>
          </p:cNvSpPr>
          <p:nvPr>
            <p:ph type="body" idx="1"/>
          </p:nvPr>
        </p:nvSpPr>
        <p:spPr>
          <a:xfrm>
            <a:off x="2879925" y="3730000"/>
            <a:ext cx="1662000" cy="4677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155" name="Google Shape;155;p26"/>
          <p:cNvSpPr txBox="1">
            <a:spLocks noGrp="1"/>
          </p:cNvSpPr>
          <p:nvPr>
            <p:ph type="body" idx="2"/>
          </p:nvPr>
        </p:nvSpPr>
        <p:spPr>
          <a:xfrm>
            <a:off x="5155384" y="3730000"/>
            <a:ext cx="1662000" cy="4677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156" name="Google Shape;156;p26"/>
          <p:cNvSpPr txBox="1">
            <a:spLocks noGrp="1"/>
          </p:cNvSpPr>
          <p:nvPr>
            <p:ph type="body" idx="3"/>
          </p:nvPr>
        </p:nvSpPr>
        <p:spPr>
          <a:xfrm>
            <a:off x="7430841" y="3730000"/>
            <a:ext cx="1662000" cy="4677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157" name="Google Shape;157;p26"/>
          <p:cNvSpPr txBox="1">
            <a:spLocks noGrp="1"/>
          </p:cNvSpPr>
          <p:nvPr>
            <p:ph type="body" idx="4"/>
          </p:nvPr>
        </p:nvSpPr>
        <p:spPr>
          <a:xfrm>
            <a:off x="9706300" y="3730000"/>
            <a:ext cx="1662000" cy="4677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158" name="Google Shape;158;p26"/>
          <p:cNvSpPr txBox="1">
            <a:spLocks noGrp="1"/>
          </p:cNvSpPr>
          <p:nvPr>
            <p:ph type="body" idx="5"/>
          </p:nvPr>
        </p:nvSpPr>
        <p:spPr>
          <a:xfrm>
            <a:off x="604467" y="3730000"/>
            <a:ext cx="1662000" cy="4677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◻"/>
              <a:defRPr sz="1600"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□"/>
              <a:defRPr sz="1600"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159" name="Google Shape;159;p26"/>
          <p:cNvSpPr txBox="1">
            <a:spLocks noGrp="1"/>
          </p:cNvSpPr>
          <p:nvPr>
            <p:ph type="title"/>
          </p:nvPr>
        </p:nvSpPr>
        <p:spPr>
          <a:xfrm>
            <a:off x="604467" y="390167"/>
            <a:ext cx="11360800" cy="10875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4400"/>
              <a:buNone/>
              <a:defRPr sz="5867">
                <a:solidFill>
                  <a:srgbClr val="00354E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160" name="Google Shape;160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11336275" y="6130667"/>
            <a:ext cx="365759" cy="3361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8361607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lumns Two">
  <p:cSld name="Columns Two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7"/>
          <p:cNvSpPr/>
          <p:nvPr/>
        </p:nvSpPr>
        <p:spPr>
          <a:xfrm>
            <a:off x="1481100" y="2643733"/>
            <a:ext cx="3969600" cy="3287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3" name="Google Shape;163;p27"/>
          <p:cNvSpPr/>
          <p:nvPr/>
        </p:nvSpPr>
        <p:spPr>
          <a:xfrm>
            <a:off x="6471300" y="2643733"/>
            <a:ext cx="3969600" cy="3287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4" name="Google Shape;164;p27"/>
          <p:cNvSpPr/>
          <p:nvPr/>
        </p:nvSpPr>
        <p:spPr>
          <a:xfrm>
            <a:off x="2917300" y="1828800"/>
            <a:ext cx="1097200" cy="1097200"/>
          </a:xfrm>
          <a:prstGeom prst="rect">
            <a:avLst/>
          </a:prstGeom>
          <a:solidFill>
            <a:schemeClr val="dk1"/>
          </a:solidFill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5" name="Google Shape;165;p27"/>
          <p:cNvSpPr/>
          <p:nvPr/>
        </p:nvSpPr>
        <p:spPr>
          <a:xfrm>
            <a:off x="7907500" y="1828800"/>
            <a:ext cx="1097200" cy="1097200"/>
          </a:xfrm>
          <a:prstGeom prst="rect">
            <a:avLst/>
          </a:prstGeom>
          <a:solidFill>
            <a:schemeClr val="dk1"/>
          </a:solidFill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6" name="Google Shape;166;p27"/>
          <p:cNvSpPr txBox="1">
            <a:spLocks noGrp="1"/>
          </p:cNvSpPr>
          <p:nvPr>
            <p:ph type="body" idx="1"/>
          </p:nvPr>
        </p:nvSpPr>
        <p:spPr>
          <a:xfrm>
            <a:off x="1803900" y="3244967"/>
            <a:ext cx="3324000" cy="4677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■"/>
              <a:defRPr sz="1600">
                <a:solidFill>
                  <a:srgbClr val="F7F8F9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◻"/>
              <a:defRPr sz="1600">
                <a:solidFill>
                  <a:srgbClr val="F7F8F9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□"/>
              <a:defRPr sz="1600">
                <a:solidFill>
                  <a:srgbClr val="F7F8F9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◻"/>
              <a:defRPr sz="1600">
                <a:solidFill>
                  <a:srgbClr val="F7F8F9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□"/>
              <a:defRPr sz="1600">
                <a:solidFill>
                  <a:srgbClr val="F7F8F9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■"/>
              <a:defRPr sz="1600">
                <a:solidFill>
                  <a:srgbClr val="F7F8F9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◻"/>
              <a:defRPr sz="1600">
                <a:solidFill>
                  <a:srgbClr val="F7F8F9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□"/>
              <a:defRPr sz="1600">
                <a:solidFill>
                  <a:srgbClr val="F7F8F9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■"/>
              <a:defRPr sz="1600">
                <a:solidFill>
                  <a:srgbClr val="F7F8F9"/>
                </a:solidFill>
              </a:defRPr>
            </a:lvl9pPr>
          </a:lstStyle>
          <a:p>
            <a:endParaRPr/>
          </a:p>
        </p:txBody>
      </p:sp>
      <p:sp>
        <p:nvSpPr>
          <p:cNvPr id="167" name="Google Shape;167;p27"/>
          <p:cNvSpPr txBox="1">
            <a:spLocks noGrp="1"/>
          </p:cNvSpPr>
          <p:nvPr>
            <p:ph type="body" idx="2"/>
          </p:nvPr>
        </p:nvSpPr>
        <p:spPr>
          <a:xfrm>
            <a:off x="6794100" y="3244967"/>
            <a:ext cx="3324000" cy="4677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■"/>
              <a:defRPr sz="1600">
                <a:solidFill>
                  <a:srgbClr val="F7F8F9"/>
                </a:solidFill>
              </a:defRPr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◻"/>
              <a:defRPr sz="1600">
                <a:solidFill>
                  <a:srgbClr val="F7F8F9"/>
                </a:solidFill>
              </a:defRPr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□"/>
              <a:defRPr sz="1600">
                <a:solidFill>
                  <a:srgbClr val="F7F8F9"/>
                </a:solidFill>
              </a:defRPr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◻"/>
              <a:defRPr sz="1600">
                <a:solidFill>
                  <a:srgbClr val="F7F8F9"/>
                </a:solidFill>
              </a:defRPr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□"/>
              <a:defRPr sz="1600">
                <a:solidFill>
                  <a:srgbClr val="F7F8F9"/>
                </a:solidFill>
              </a:defRPr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■"/>
              <a:defRPr sz="1600">
                <a:solidFill>
                  <a:srgbClr val="F7F8F9"/>
                </a:solidFill>
              </a:defRPr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◻"/>
              <a:defRPr sz="1600">
                <a:solidFill>
                  <a:srgbClr val="F7F8F9"/>
                </a:solidFill>
              </a:defRPr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□"/>
              <a:defRPr sz="1600">
                <a:solidFill>
                  <a:srgbClr val="F7F8F9"/>
                </a:solidFill>
              </a:defRPr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■"/>
              <a:defRPr sz="1600">
                <a:solidFill>
                  <a:srgbClr val="F7F8F9"/>
                </a:solidFill>
              </a:defRPr>
            </a:lvl9pPr>
          </a:lstStyle>
          <a:p>
            <a:endParaRPr/>
          </a:p>
        </p:txBody>
      </p:sp>
      <p:pic>
        <p:nvPicPr>
          <p:cNvPr id="168" name="Google Shape;168;p2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11336275" y="6130667"/>
            <a:ext cx="365759" cy="336107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7"/>
          <p:cNvSpPr txBox="1">
            <a:spLocks noGrp="1"/>
          </p:cNvSpPr>
          <p:nvPr>
            <p:ph type="title"/>
          </p:nvPr>
        </p:nvSpPr>
        <p:spPr>
          <a:xfrm>
            <a:off x="604467" y="390167"/>
            <a:ext cx="11360800" cy="10875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4400"/>
              <a:buNone/>
              <a:defRPr sz="5867">
                <a:solidFill>
                  <a:srgbClr val="00354E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1609694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lumns Three">
  <p:cSld name="Columns Three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11336275" y="6130667"/>
            <a:ext cx="365759" cy="336107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8"/>
          <p:cNvSpPr txBox="1">
            <a:spLocks noGrp="1"/>
          </p:cNvSpPr>
          <p:nvPr>
            <p:ph type="title"/>
          </p:nvPr>
        </p:nvSpPr>
        <p:spPr>
          <a:xfrm>
            <a:off x="604467" y="390167"/>
            <a:ext cx="11360800" cy="10875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4400"/>
              <a:buNone/>
              <a:defRPr sz="5867">
                <a:solidFill>
                  <a:srgbClr val="00354E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28"/>
          <p:cNvSpPr/>
          <p:nvPr/>
        </p:nvSpPr>
        <p:spPr>
          <a:xfrm>
            <a:off x="722017" y="2605631"/>
            <a:ext cx="3063200" cy="3292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60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74" name="Google Shape;174;p28"/>
          <p:cNvSpPr/>
          <p:nvPr/>
        </p:nvSpPr>
        <p:spPr>
          <a:xfrm>
            <a:off x="1694303" y="1846100"/>
            <a:ext cx="1096400" cy="1094000"/>
          </a:xfrm>
          <a:prstGeom prst="rect">
            <a:avLst/>
          </a:prstGeom>
          <a:solidFill>
            <a:schemeClr val="dk1"/>
          </a:solidFill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5" name="Google Shape;175;p28"/>
          <p:cNvSpPr/>
          <p:nvPr/>
        </p:nvSpPr>
        <p:spPr>
          <a:xfrm>
            <a:off x="4515468" y="2605631"/>
            <a:ext cx="3063200" cy="3292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60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76" name="Google Shape;176;p28"/>
          <p:cNvSpPr/>
          <p:nvPr/>
        </p:nvSpPr>
        <p:spPr>
          <a:xfrm>
            <a:off x="5498868" y="1846100"/>
            <a:ext cx="1096400" cy="1094000"/>
          </a:xfrm>
          <a:prstGeom prst="rect">
            <a:avLst/>
          </a:prstGeom>
          <a:solidFill>
            <a:schemeClr val="dk1"/>
          </a:solidFill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7" name="Google Shape;177;p28"/>
          <p:cNvSpPr/>
          <p:nvPr/>
        </p:nvSpPr>
        <p:spPr>
          <a:xfrm>
            <a:off x="8406797" y="2605631"/>
            <a:ext cx="3063200" cy="3292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60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78" name="Google Shape;178;p28"/>
          <p:cNvSpPr/>
          <p:nvPr/>
        </p:nvSpPr>
        <p:spPr>
          <a:xfrm>
            <a:off x="9383652" y="1846100"/>
            <a:ext cx="1096400" cy="1094000"/>
          </a:xfrm>
          <a:prstGeom prst="rect">
            <a:avLst/>
          </a:prstGeom>
          <a:solidFill>
            <a:schemeClr val="dk1"/>
          </a:solidFill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9" name="Google Shape;179;p28"/>
          <p:cNvSpPr txBox="1">
            <a:spLocks noGrp="1"/>
          </p:cNvSpPr>
          <p:nvPr>
            <p:ph type="body" idx="1"/>
          </p:nvPr>
        </p:nvSpPr>
        <p:spPr>
          <a:xfrm>
            <a:off x="983017" y="3100933"/>
            <a:ext cx="2541200" cy="4677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■"/>
              <a:defRPr sz="1600">
                <a:solidFill>
                  <a:srgbClr val="F7F8F9"/>
                </a:solidFill>
              </a:defRPr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◻"/>
              <a:defRPr sz="1600">
                <a:solidFill>
                  <a:srgbClr val="F7F8F9"/>
                </a:solidFill>
              </a:defRPr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□"/>
              <a:defRPr sz="1600">
                <a:solidFill>
                  <a:srgbClr val="F7F8F9"/>
                </a:solidFill>
              </a:defRPr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◻"/>
              <a:defRPr sz="1600">
                <a:solidFill>
                  <a:srgbClr val="F7F8F9"/>
                </a:solidFill>
              </a:defRPr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□"/>
              <a:defRPr sz="1600">
                <a:solidFill>
                  <a:srgbClr val="F7F8F9"/>
                </a:solidFill>
              </a:defRPr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■"/>
              <a:defRPr sz="1600">
                <a:solidFill>
                  <a:srgbClr val="F7F8F9"/>
                </a:solidFill>
              </a:defRPr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◻"/>
              <a:defRPr sz="1600">
                <a:solidFill>
                  <a:srgbClr val="F7F8F9"/>
                </a:solidFill>
              </a:defRPr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□"/>
              <a:defRPr sz="1600">
                <a:solidFill>
                  <a:srgbClr val="F7F8F9"/>
                </a:solidFill>
              </a:defRPr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■"/>
              <a:defRPr sz="1600">
                <a:solidFill>
                  <a:srgbClr val="F7F8F9"/>
                </a:solidFill>
              </a:defRPr>
            </a:lvl9pPr>
          </a:lstStyle>
          <a:p>
            <a:endParaRPr/>
          </a:p>
        </p:txBody>
      </p:sp>
      <p:sp>
        <p:nvSpPr>
          <p:cNvPr id="180" name="Google Shape;180;p28"/>
          <p:cNvSpPr txBox="1">
            <a:spLocks noGrp="1"/>
          </p:cNvSpPr>
          <p:nvPr>
            <p:ph type="body" idx="2"/>
          </p:nvPr>
        </p:nvSpPr>
        <p:spPr>
          <a:xfrm>
            <a:off x="4776468" y="3206400"/>
            <a:ext cx="2541200" cy="4677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■"/>
              <a:defRPr sz="1600">
                <a:solidFill>
                  <a:srgbClr val="F7F8F9"/>
                </a:solidFill>
              </a:defRPr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◻"/>
              <a:defRPr sz="1600">
                <a:solidFill>
                  <a:srgbClr val="F7F8F9"/>
                </a:solidFill>
              </a:defRPr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□"/>
              <a:defRPr sz="1600">
                <a:solidFill>
                  <a:srgbClr val="F7F8F9"/>
                </a:solidFill>
              </a:defRPr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◻"/>
              <a:defRPr sz="1600">
                <a:solidFill>
                  <a:srgbClr val="F7F8F9"/>
                </a:solidFill>
              </a:defRPr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□"/>
              <a:defRPr sz="1600">
                <a:solidFill>
                  <a:srgbClr val="F7F8F9"/>
                </a:solidFill>
              </a:defRPr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■"/>
              <a:defRPr sz="1600">
                <a:solidFill>
                  <a:srgbClr val="F7F8F9"/>
                </a:solidFill>
              </a:defRPr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◻"/>
              <a:defRPr sz="1600">
                <a:solidFill>
                  <a:srgbClr val="F7F8F9"/>
                </a:solidFill>
              </a:defRPr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□"/>
              <a:defRPr sz="1600">
                <a:solidFill>
                  <a:srgbClr val="F7F8F9"/>
                </a:solidFill>
              </a:defRPr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■"/>
              <a:defRPr sz="1600">
                <a:solidFill>
                  <a:srgbClr val="F7F8F9"/>
                </a:solidFill>
              </a:defRPr>
            </a:lvl9pPr>
          </a:lstStyle>
          <a:p>
            <a:endParaRPr/>
          </a:p>
        </p:txBody>
      </p:sp>
      <p:sp>
        <p:nvSpPr>
          <p:cNvPr id="181" name="Google Shape;181;p28"/>
          <p:cNvSpPr txBox="1">
            <a:spLocks noGrp="1"/>
          </p:cNvSpPr>
          <p:nvPr>
            <p:ph type="body" idx="3"/>
          </p:nvPr>
        </p:nvSpPr>
        <p:spPr>
          <a:xfrm>
            <a:off x="8661252" y="3206400"/>
            <a:ext cx="2541200" cy="4677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■"/>
              <a:defRPr sz="1600">
                <a:solidFill>
                  <a:srgbClr val="F7F8F9"/>
                </a:solidFill>
              </a:defRPr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◻"/>
              <a:defRPr sz="1600">
                <a:solidFill>
                  <a:srgbClr val="F7F8F9"/>
                </a:solidFill>
              </a:defRPr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□"/>
              <a:defRPr sz="1600">
                <a:solidFill>
                  <a:srgbClr val="F7F8F9"/>
                </a:solidFill>
              </a:defRPr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◻"/>
              <a:defRPr sz="1600">
                <a:solidFill>
                  <a:srgbClr val="F7F8F9"/>
                </a:solidFill>
              </a:defRPr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□"/>
              <a:defRPr sz="1600">
                <a:solidFill>
                  <a:srgbClr val="F7F8F9"/>
                </a:solidFill>
              </a:defRPr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■"/>
              <a:defRPr sz="1600">
                <a:solidFill>
                  <a:srgbClr val="F7F8F9"/>
                </a:solidFill>
              </a:defRPr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◻"/>
              <a:defRPr sz="1600">
                <a:solidFill>
                  <a:srgbClr val="F7F8F9"/>
                </a:solidFill>
              </a:defRPr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□"/>
              <a:defRPr sz="1600">
                <a:solidFill>
                  <a:srgbClr val="F7F8F9"/>
                </a:solidFill>
              </a:defRPr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1200"/>
              <a:buChar char="■"/>
              <a:defRPr sz="1600">
                <a:solidFill>
                  <a:srgbClr val="F7F8F9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5714470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4">
  <p:cSld name="Custom Layout 4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29"/>
          <p:cNvPicPr preferRelativeResize="0"/>
          <p:nvPr/>
        </p:nvPicPr>
        <p:blipFill rotWithShape="1">
          <a:blip r:embed="rId2">
            <a:alphaModFix/>
          </a:blip>
          <a:srcRect l="5349" r="3675"/>
          <a:stretch/>
        </p:blipFill>
        <p:spPr>
          <a:xfrm>
            <a:off x="4583834" y="1245368"/>
            <a:ext cx="7512269" cy="3757665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9"/>
          <p:cNvSpPr txBox="1">
            <a:spLocks noGrp="1"/>
          </p:cNvSpPr>
          <p:nvPr>
            <p:ph type="title"/>
          </p:nvPr>
        </p:nvSpPr>
        <p:spPr>
          <a:xfrm>
            <a:off x="731520" y="897600"/>
            <a:ext cx="4122400" cy="10875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4400"/>
              <a:buNone/>
              <a:defRPr sz="5867">
                <a:solidFill>
                  <a:srgbClr val="00354E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29"/>
          <p:cNvSpPr txBox="1">
            <a:spLocks noGrp="1"/>
          </p:cNvSpPr>
          <p:nvPr>
            <p:ph type="subTitle" idx="1"/>
          </p:nvPr>
        </p:nvSpPr>
        <p:spPr>
          <a:xfrm>
            <a:off x="731520" y="1984800"/>
            <a:ext cx="41224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 b="1"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186" name="Google Shape;186;p29"/>
          <p:cNvSpPr txBox="1">
            <a:spLocks noGrp="1"/>
          </p:cNvSpPr>
          <p:nvPr>
            <p:ph type="body" idx="2"/>
          </p:nvPr>
        </p:nvSpPr>
        <p:spPr>
          <a:xfrm>
            <a:off x="731520" y="2462400"/>
            <a:ext cx="39792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1219170" lvl="1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828754" lvl="2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2438339" lvl="3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3047924" lvl="4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3657509" lvl="5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4267093" lvl="6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4876678" lvl="7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5486263" lvl="8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pic>
        <p:nvPicPr>
          <p:cNvPr id="187" name="Google Shape;18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11336275" y="6130667"/>
            <a:ext cx="365759" cy="3361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84828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11336275" y="6130667"/>
            <a:ext cx="365759" cy="3361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964750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 1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336275" y="6123653"/>
            <a:ext cx="365759" cy="3431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778091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 Layout 1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2"/>
          <p:cNvSpPr/>
          <p:nvPr/>
        </p:nvSpPr>
        <p:spPr>
          <a:xfrm>
            <a:off x="0" y="0"/>
            <a:ext cx="12192000" cy="1671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4" name="Google Shape;194;p32"/>
          <p:cNvSpPr txBox="1">
            <a:spLocks noGrp="1"/>
          </p:cNvSpPr>
          <p:nvPr>
            <p:ph type="title"/>
          </p:nvPr>
        </p:nvSpPr>
        <p:spPr>
          <a:xfrm>
            <a:off x="609600" y="192800"/>
            <a:ext cx="10552000" cy="95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 sz="80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6000"/>
              <a:buNone/>
              <a:defRPr sz="8000">
                <a:solidFill>
                  <a:srgbClr val="F7F8F9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6000"/>
              <a:buNone/>
              <a:defRPr sz="8000">
                <a:solidFill>
                  <a:srgbClr val="F7F8F9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6000"/>
              <a:buNone/>
              <a:defRPr sz="8000">
                <a:solidFill>
                  <a:srgbClr val="F7F8F9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6000"/>
              <a:buNone/>
              <a:defRPr sz="8000">
                <a:solidFill>
                  <a:srgbClr val="F7F8F9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6000"/>
              <a:buNone/>
              <a:defRPr sz="8000">
                <a:solidFill>
                  <a:srgbClr val="F7F8F9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6000"/>
              <a:buNone/>
              <a:defRPr sz="8000">
                <a:solidFill>
                  <a:srgbClr val="F7F8F9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6000"/>
              <a:buNone/>
              <a:defRPr sz="8000">
                <a:solidFill>
                  <a:srgbClr val="F7F8F9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7F8F9"/>
              </a:buClr>
              <a:buSzPts val="6000"/>
              <a:buNone/>
              <a:defRPr sz="8000">
                <a:solidFill>
                  <a:srgbClr val="F7F8F9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195" name="Google Shape;195;p32"/>
          <p:cNvSpPr txBox="1">
            <a:spLocks noGrp="1"/>
          </p:cNvSpPr>
          <p:nvPr>
            <p:ph type="subTitle" idx="1"/>
          </p:nvPr>
        </p:nvSpPr>
        <p:spPr>
          <a:xfrm>
            <a:off x="604467" y="1883767"/>
            <a:ext cx="100528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 b="1"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None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196" name="Google Shape;196;p32"/>
          <p:cNvSpPr txBox="1">
            <a:spLocks noGrp="1"/>
          </p:cNvSpPr>
          <p:nvPr>
            <p:ph type="body" idx="2"/>
          </p:nvPr>
        </p:nvSpPr>
        <p:spPr>
          <a:xfrm>
            <a:off x="604467" y="2361367"/>
            <a:ext cx="10052800" cy="4854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609585" lvl="0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1219170" lvl="1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828754" lvl="2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2438339" lvl="3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3047924" lvl="4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3657509" lvl="5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4267093" lvl="6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4876678" lvl="7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5486263" lvl="8" indent="-44872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pic>
        <p:nvPicPr>
          <p:cNvPr id="197" name="Google Shape;197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11336275" y="6130667"/>
            <a:ext cx="365759" cy="3361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3417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image" Target="../media/image1.sv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image" Target="../media/image2.sv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26" Type="http://schemas.openxmlformats.org/officeDocument/2006/relationships/slideLayout" Target="../slideLayouts/slideLayout64.xml"/><Relationship Id="rId3" Type="http://schemas.openxmlformats.org/officeDocument/2006/relationships/slideLayout" Target="../slideLayouts/slideLayout41.xml"/><Relationship Id="rId21" Type="http://schemas.openxmlformats.org/officeDocument/2006/relationships/slideLayout" Target="../slideLayouts/slideLayout59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5" Type="http://schemas.openxmlformats.org/officeDocument/2006/relationships/slideLayout" Target="../slideLayouts/slideLayout63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29" Type="http://schemas.openxmlformats.org/officeDocument/2006/relationships/slideLayout" Target="../slideLayouts/slideLayout67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24" Type="http://schemas.openxmlformats.org/officeDocument/2006/relationships/slideLayout" Target="../slideLayouts/slideLayout62.xml"/><Relationship Id="rId32" Type="http://schemas.openxmlformats.org/officeDocument/2006/relationships/theme" Target="../theme/theme3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23" Type="http://schemas.openxmlformats.org/officeDocument/2006/relationships/slideLayout" Target="../slideLayouts/slideLayout61.xml"/><Relationship Id="rId28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31" Type="http://schemas.openxmlformats.org/officeDocument/2006/relationships/slideLayout" Target="../slideLayouts/slideLayout69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60.xml"/><Relationship Id="rId27" Type="http://schemas.openxmlformats.org/officeDocument/2006/relationships/slideLayout" Target="../slideLayouts/slideLayout65.xml"/><Relationship Id="rId30" Type="http://schemas.openxmlformats.org/officeDocument/2006/relationships/slideLayout" Target="../slideLayouts/slideLayout6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F8C4AD-2E62-CE9C-EB56-CDD7FCF13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120F57-B691-070A-AF8C-2395D1F7BB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13CA70-E13B-D770-2055-80847018B8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EAFA21-9DF6-4A8B-92FA-6F5FBDFA07B9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BAC7F8-4C6C-F6B0-A531-3EBABAAEBA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0B5C0-F446-0974-3C90-BDA7661316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61B1AD-636F-4D06-BB2E-70E6717DC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222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C14072-A2CE-D707-D242-4E51DFD09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224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B335DF-EBDA-0E56-C62D-8272FE5716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68274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6A89EF-B88E-C2CD-5AD6-65789F080F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6009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1">
                <a:solidFill>
                  <a:schemeClr val="tx1">
                    <a:tint val="75000"/>
                  </a:schemeClr>
                </a:solidFill>
                <a:latin typeface="Oswald" pitchFamily="2" charset="77"/>
              </a:defRPr>
            </a:lvl1pPr>
          </a:lstStyle>
          <a:p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5E3278B2-C391-D04A-A92F-357543BEC26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/>
        </p:blipFill>
        <p:spPr>
          <a:xfrm>
            <a:off x="11078791" y="6076077"/>
            <a:ext cx="1124931" cy="560546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A9B3B7B4-F81F-2FF9-13E2-644D53D63382}"/>
              </a:ext>
            </a:extLst>
          </p:cNvPr>
          <p:cNvGrpSpPr/>
          <p:nvPr userDrawn="1"/>
        </p:nvGrpSpPr>
        <p:grpSpPr>
          <a:xfrm>
            <a:off x="9925050" y="6075003"/>
            <a:ext cx="1153741" cy="560546"/>
            <a:chOff x="9925050" y="6075003"/>
            <a:chExt cx="1153741" cy="56054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864261A-03DC-5503-BEAE-B88E646661E3}"/>
                </a:ext>
              </a:extLst>
            </p:cNvPr>
            <p:cNvSpPr/>
            <p:nvPr userDrawn="1"/>
          </p:nvSpPr>
          <p:spPr>
            <a:xfrm>
              <a:off x="9925050" y="6075003"/>
              <a:ext cx="1153741" cy="5605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A0806781-6782-2ADD-7CEC-938A6423268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rcRect t="15670" b="19059"/>
            <a:stretch>
              <a:fillRect/>
            </a:stretch>
          </p:blipFill>
          <p:spPr>
            <a:xfrm>
              <a:off x="9930451" y="6075003"/>
              <a:ext cx="1133615" cy="5605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72723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1" i="0" kern="1200">
          <a:solidFill>
            <a:schemeClr val="tx1"/>
          </a:solidFill>
          <a:latin typeface="Oswald SemiBold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600"/>
        </a:spcAft>
        <a:buClr>
          <a:schemeClr val="accent1"/>
        </a:buClr>
        <a:buFont typeface="Wingdings" pitchFamily="2" charset="2"/>
        <a:buChar char="§"/>
        <a:defRPr sz="3000" b="0" i="0" kern="1200">
          <a:solidFill>
            <a:schemeClr val="tx1"/>
          </a:solidFill>
          <a:latin typeface="Oswald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Clr>
          <a:schemeClr val="accent1"/>
        </a:buClr>
        <a:buFont typeface="Wingdings" pitchFamily="2" charset="2"/>
        <a:buChar char="§"/>
        <a:defRPr sz="2600" b="0" i="0" kern="1200">
          <a:solidFill>
            <a:schemeClr val="tx1"/>
          </a:solidFill>
          <a:latin typeface="Oswald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Clr>
          <a:schemeClr val="accent1"/>
        </a:buClr>
        <a:buFont typeface="Wingdings" pitchFamily="2" charset="2"/>
        <a:buChar char="§"/>
        <a:defRPr sz="2400" b="0" i="0" kern="1200">
          <a:solidFill>
            <a:schemeClr val="tx1"/>
          </a:solidFill>
          <a:latin typeface="Oswald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Clr>
          <a:schemeClr val="accent1"/>
        </a:buClr>
        <a:buFont typeface="Wingdings" pitchFamily="2" charset="2"/>
        <a:buChar char="§"/>
        <a:defRPr sz="2000" b="0" i="0" kern="1200">
          <a:solidFill>
            <a:schemeClr val="tx1"/>
          </a:solidFill>
          <a:latin typeface="Oswald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Clr>
          <a:schemeClr val="accent1"/>
        </a:buClr>
        <a:buFont typeface="Wingdings" pitchFamily="2" charset="2"/>
        <a:buChar char="§"/>
        <a:defRPr sz="1800" b="0" i="0" kern="1200">
          <a:solidFill>
            <a:schemeClr val="tx1"/>
          </a:solidFill>
          <a:latin typeface="Oswald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9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4400"/>
              <a:buFont typeface="Yeseva One"/>
              <a:buNone/>
              <a:defRPr sz="4400">
                <a:solidFill>
                  <a:srgbClr val="00354E"/>
                </a:solidFill>
                <a:latin typeface="Yeseva One"/>
                <a:ea typeface="Yeseva One"/>
                <a:cs typeface="Yeseva One"/>
                <a:sym typeface="Yesev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2800"/>
              <a:buNone/>
              <a:defRPr sz="2800">
                <a:solidFill>
                  <a:srgbClr val="00354E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2800"/>
              <a:buNone/>
              <a:defRPr sz="2800">
                <a:solidFill>
                  <a:srgbClr val="00354E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2800"/>
              <a:buNone/>
              <a:defRPr sz="2800">
                <a:solidFill>
                  <a:srgbClr val="00354E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2800"/>
              <a:buNone/>
              <a:defRPr sz="2800">
                <a:solidFill>
                  <a:srgbClr val="00354E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2800"/>
              <a:buNone/>
              <a:defRPr sz="2800">
                <a:solidFill>
                  <a:srgbClr val="00354E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2800"/>
              <a:buNone/>
              <a:defRPr sz="2800">
                <a:solidFill>
                  <a:srgbClr val="00354E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2800"/>
              <a:buNone/>
              <a:defRPr sz="2800">
                <a:solidFill>
                  <a:srgbClr val="00354E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2800"/>
              <a:buNone/>
              <a:defRPr sz="2800">
                <a:solidFill>
                  <a:srgbClr val="00354E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85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365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 sz="1700"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3365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 sz="1700"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3365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 sz="1700"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3365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 sz="1700"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3365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 sz="1700"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3365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 sz="1700"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3365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◻"/>
              <a:defRPr sz="1700"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3365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□"/>
              <a:defRPr sz="1700"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3365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354E"/>
              </a:buClr>
              <a:buSzPts val="1700"/>
              <a:buFont typeface="Proxima Nova"/>
              <a:buChar char="■"/>
              <a:defRPr sz="1700">
                <a:solidFill>
                  <a:srgbClr val="00354E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8991163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707" r:id="rId19"/>
    <p:sldLayoutId id="2147483708" r:id="rId20"/>
    <p:sldLayoutId id="2147483709" r:id="rId21"/>
    <p:sldLayoutId id="2147483710" r:id="rId22"/>
    <p:sldLayoutId id="2147483711" r:id="rId23"/>
    <p:sldLayoutId id="2147483712" r:id="rId24"/>
    <p:sldLayoutId id="2147483713" r:id="rId25"/>
    <p:sldLayoutId id="2147483714" r:id="rId26"/>
    <p:sldLayoutId id="2147483715" r:id="rId27"/>
    <p:sldLayoutId id="2147483716" r:id="rId28"/>
    <p:sldLayoutId id="2147483717" r:id="rId29"/>
    <p:sldLayoutId id="2147483718" r:id="rId30"/>
    <p:sldLayoutId id="2147483719" r:id="rId3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7" Type="http://schemas.openxmlformats.org/officeDocument/2006/relationships/image" Target="../media/image3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0.svg"/><Relationship Id="rId5" Type="http://schemas.openxmlformats.org/officeDocument/2006/relationships/image" Target="../media/image29.svg"/><Relationship Id="rId4" Type="http://schemas.openxmlformats.org/officeDocument/2006/relationships/image" Target="../media/image28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sv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3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9.xml"/><Relationship Id="rId4" Type="http://schemas.openxmlformats.org/officeDocument/2006/relationships/image" Target="../media/image5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9.xml"/><Relationship Id="rId4" Type="http://schemas.openxmlformats.org/officeDocument/2006/relationships/image" Target="../media/image5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B9F4A6-427F-85B1-CFFC-94D436CBE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B44A21A-F716-1655-4DE6-265E9CF20E1B}"/>
              </a:ext>
            </a:extLst>
          </p:cNvPr>
          <p:cNvSpPr>
            <a:spLocks noGrp="1"/>
          </p:cNvSpPr>
          <p:nvPr>
            <p:ph type="title"/>
          </p:nvPr>
        </p:nvSpPr>
        <p:spPr>
          <a:effectLst>
            <a:outerShdw blurRad="92461" sx="108409" sy="108409" algn="tl" rotWithShape="0">
              <a:prstClr val="black">
                <a:alpha val="63467"/>
              </a:prstClr>
            </a:outerShdw>
          </a:effectLst>
        </p:spPr>
        <p:txBody>
          <a:bodyPr/>
          <a:lstStyle/>
          <a:p>
            <a:r>
              <a:rPr lang="en-US" sz="7200" dirty="0">
                <a:solidFill>
                  <a:schemeClr val="bg1"/>
                </a:solidFill>
              </a:rPr>
              <a:t>Welcome to the ESO Call!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C007F4-AF98-3637-1844-7C5C1E6B70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30216" y="3251716"/>
            <a:ext cx="10034954" cy="2430952"/>
          </a:xfrm>
          <a:effectLst>
            <a:outerShdw blurRad="245995" sx="160784" sy="160784" algn="ctr" rotWithShape="0">
              <a:prstClr val="black">
                <a:alpha val="79291"/>
              </a:prstClr>
            </a:outerShdw>
          </a:effectLst>
        </p:spPr>
        <p:txBody>
          <a:bodyPr numCol="1">
            <a:no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  <a:latin typeface="+mj-lt"/>
              </a:rPr>
              <a:t>10am -11am CT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  <a:latin typeface="+mj-lt"/>
              </a:rPr>
              <a:t>First Wednesday of Each Month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4DBECB4-77B6-4C38-9694-57D28BF56B0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99023" y="6356350"/>
            <a:ext cx="5453147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" pitchFamily="2" charset="77"/>
                <a:ea typeface="+mn-ea"/>
                <a:cs typeface="+mn-cs"/>
              </a:rPr>
              <a:t>Got questions? Email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contact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Mallory.Race@Arkansas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EDC.com</a:t>
            </a:r>
          </a:p>
        </p:txBody>
      </p:sp>
    </p:spTree>
    <p:extLst>
      <p:ext uri="{BB962C8B-B14F-4D97-AF65-F5344CB8AC3E}">
        <p14:creationId xmlns:p14="http://schemas.microsoft.com/office/powerpoint/2010/main" val="34517999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C5FC0-F78E-5D82-F930-24BCFD344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94977-9B28-C143-D0A4-D540982B8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November ESO Call Agenda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126CB89-950D-B638-12D5-072C9A1BA14E}"/>
              </a:ext>
            </a:extLst>
          </p:cNvPr>
          <p:cNvSpPr/>
          <p:nvPr/>
        </p:nvSpPr>
        <p:spPr>
          <a:xfrm>
            <a:off x="838199" y="1417961"/>
            <a:ext cx="8387861" cy="784556"/>
          </a:xfrm>
          <a:custGeom>
            <a:avLst/>
            <a:gdLst>
              <a:gd name="connsiteX0" fmla="*/ 0 w 8387861"/>
              <a:gd name="connsiteY0" fmla="*/ 130762 h 784556"/>
              <a:gd name="connsiteX1" fmla="*/ 130762 w 8387861"/>
              <a:gd name="connsiteY1" fmla="*/ 0 h 784556"/>
              <a:gd name="connsiteX2" fmla="*/ 8257099 w 8387861"/>
              <a:gd name="connsiteY2" fmla="*/ 0 h 784556"/>
              <a:gd name="connsiteX3" fmla="*/ 8387861 w 8387861"/>
              <a:gd name="connsiteY3" fmla="*/ 130762 h 784556"/>
              <a:gd name="connsiteX4" fmla="*/ 8387861 w 8387861"/>
              <a:gd name="connsiteY4" fmla="*/ 653794 h 784556"/>
              <a:gd name="connsiteX5" fmla="*/ 8257099 w 8387861"/>
              <a:gd name="connsiteY5" fmla="*/ 784556 h 784556"/>
              <a:gd name="connsiteX6" fmla="*/ 130762 w 8387861"/>
              <a:gd name="connsiteY6" fmla="*/ 784556 h 784556"/>
              <a:gd name="connsiteX7" fmla="*/ 0 w 8387861"/>
              <a:gd name="connsiteY7" fmla="*/ 653794 h 784556"/>
              <a:gd name="connsiteX8" fmla="*/ 0 w 8387861"/>
              <a:gd name="connsiteY8" fmla="*/ 130762 h 784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7861" h="784556">
                <a:moveTo>
                  <a:pt x="0" y="130762"/>
                </a:moveTo>
                <a:cubicBezTo>
                  <a:pt x="0" y="58544"/>
                  <a:pt x="58544" y="0"/>
                  <a:pt x="130762" y="0"/>
                </a:cubicBezTo>
                <a:lnTo>
                  <a:pt x="8257099" y="0"/>
                </a:lnTo>
                <a:cubicBezTo>
                  <a:pt x="8329317" y="0"/>
                  <a:pt x="8387861" y="58544"/>
                  <a:pt x="8387861" y="130762"/>
                </a:cubicBezTo>
                <a:lnTo>
                  <a:pt x="8387861" y="653794"/>
                </a:lnTo>
                <a:cubicBezTo>
                  <a:pt x="8387861" y="726012"/>
                  <a:pt x="8329317" y="784556"/>
                  <a:pt x="8257099" y="784556"/>
                </a:cubicBezTo>
                <a:lnTo>
                  <a:pt x="130762" y="784556"/>
                </a:lnTo>
                <a:cubicBezTo>
                  <a:pt x="58544" y="784556"/>
                  <a:pt x="0" y="726012"/>
                  <a:pt x="0" y="653794"/>
                </a:cubicBezTo>
                <a:lnTo>
                  <a:pt x="0" y="130762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9739" tIns="129739" rIns="129739" bIns="129739" numCol="1" spcCol="1270" anchor="ctr" anchorCtr="0">
            <a:noAutofit/>
          </a:bodyPr>
          <a:lstStyle/>
          <a:p>
            <a:pPr marL="91440" marR="0" lvl="0" indent="0" algn="l" defTabSz="10668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I. Welcome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swald SemiBold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46AC93A-5A1C-1291-249E-15F5713A8E05}"/>
              </a:ext>
            </a:extLst>
          </p:cNvPr>
          <p:cNvSpPr/>
          <p:nvPr/>
        </p:nvSpPr>
        <p:spPr>
          <a:xfrm>
            <a:off x="838199" y="4260116"/>
            <a:ext cx="8387861" cy="1054233"/>
          </a:xfrm>
          <a:custGeom>
            <a:avLst/>
            <a:gdLst>
              <a:gd name="connsiteX0" fmla="*/ 0 w 8387861"/>
              <a:gd name="connsiteY0" fmla="*/ 202804 h 1216800"/>
              <a:gd name="connsiteX1" fmla="*/ 202804 w 8387861"/>
              <a:gd name="connsiteY1" fmla="*/ 0 h 1216800"/>
              <a:gd name="connsiteX2" fmla="*/ 8185057 w 8387861"/>
              <a:gd name="connsiteY2" fmla="*/ 0 h 1216800"/>
              <a:gd name="connsiteX3" fmla="*/ 8387861 w 8387861"/>
              <a:gd name="connsiteY3" fmla="*/ 202804 h 1216800"/>
              <a:gd name="connsiteX4" fmla="*/ 8387861 w 8387861"/>
              <a:gd name="connsiteY4" fmla="*/ 1013996 h 1216800"/>
              <a:gd name="connsiteX5" fmla="*/ 8185057 w 8387861"/>
              <a:gd name="connsiteY5" fmla="*/ 1216800 h 1216800"/>
              <a:gd name="connsiteX6" fmla="*/ 202804 w 8387861"/>
              <a:gd name="connsiteY6" fmla="*/ 1216800 h 1216800"/>
              <a:gd name="connsiteX7" fmla="*/ 0 w 8387861"/>
              <a:gd name="connsiteY7" fmla="*/ 1013996 h 1216800"/>
              <a:gd name="connsiteX8" fmla="*/ 0 w 8387861"/>
              <a:gd name="connsiteY8" fmla="*/ 202804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7861" h="1216800">
                <a:moveTo>
                  <a:pt x="0" y="202804"/>
                </a:moveTo>
                <a:cubicBezTo>
                  <a:pt x="0" y="90798"/>
                  <a:pt x="90798" y="0"/>
                  <a:pt x="202804" y="0"/>
                </a:cubicBezTo>
                <a:lnTo>
                  <a:pt x="8185057" y="0"/>
                </a:lnTo>
                <a:cubicBezTo>
                  <a:pt x="8297063" y="0"/>
                  <a:pt x="8387861" y="90798"/>
                  <a:pt x="8387861" y="202804"/>
                </a:cubicBezTo>
                <a:lnTo>
                  <a:pt x="8387861" y="1013996"/>
                </a:lnTo>
                <a:cubicBezTo>
                  <a:pt x="8387861" y="1126002"/>
                  <a:pt x="8297063" y="1216800"/>
                  <a:pt x="8185057" y="1216800"/>
                </a:cubicBezTo>
                <a:lnTo>
                  <a:pt x="202804" y="1216800"/>
                </a:lnTo>
                <a:cubicBezTo>
                  <a:pt x="90798" y="1216800"/>
                  <a:pt x="0" y="1126002"/>
                  <a:pt x="0" y="1013996"/>
                </a:cubicBezTo>
                <a:lnTo>
                  <a:pt x="0" y="202804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0839" tIns="150839" rIns="150839" bIns="150839" numCol="1" spcCol="1270" anchor="ctr" anchorCtr="0">
            <a:noAutofit/>
          </a:bodyPr>
          <a:lstStyle/>
          <a:p>
            <a:pPr marL="91440" marR="0" lvl="0" indent="0" algn="l" defTabSz="10668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III. Entrepreneurial Spotlight</a:t>
            </a:r>
          </a:p>
          <a:p>
            <a:pPr marL="91440" marR="0" lvl="0" indent="0" algn="l" defTabSz="10668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Oswald Light"/>
                <a:ea typeface="+mn-ea"/>
                <a:cs typeface="Arial Narrow"/>
              </a:rPr>
              <a:t>Bea Apple, Founder and CEO of HillFolk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D4D4C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6D81CEA-E1F3-9E8F-B676-00E266D754E9}"/>
              </a:ext>
            </a:extLst>
          </p:cNvPr>
          <p:cNvSpPr/>
          <p:nvPr/>
        </p:nvSpPr>
        <p:spPr>
          <a:xfrm>
            <a:off x="838199" y="2704200"/>
            <a:ext cx="8387861" cy="1054233"/>
          </a:xfrm>
          <a:custGeom>
            <a:avLst/>
            <a:gdLst>
              <a:gd name="connsiteX0" fmla="*/ 0 w 8387861"/>
              <a:gd name="connsiteY0" fmla="*/ 202804 h 1216800"/>
              <a:gd name="connsiteX1" fmla="*/ 202804 w 8387861"/>
              <a:gd name="connsiteY1" fmla="*/ 0 h 1216800"/>
              <a:gd name="connsiteX2" fmla="*/ 8185057 w 8387861"/>
              <a:gd name="connsiteY2" fmla="*/ 0 h 1216800"/>
              <a:gd name="connsiteX3" fmla="*/ 8387861 w 8387861"/>
              <a:gd name="connsiteY3" fmla="*/ 202804 h 1216800"/>
              <a:gd name="connsiteX4" fmla="*/ 8387861 w 8387861"/>
              <a:gd name="connsiteY4" fmla="*/ 1013996 h 1216800"/>
              <a:gd name="connsiteX5" fmla="*/ 8185057 w 8387861"/>
              <a:gd name="connsiteY5" fmla="*/ 1216800 h 1216800"/>
              <a:gd name="connsiteX6" fmla="*/ 202804 w 8387861"/>
              <a:gd name="connsiteY6" fmla="*/ 1216800 h 1216800"/>
              <a:gd name="connsiteX7" fmla="*/ 0 w 8387861"/>
              <a:gd name="connsiteY7" fmla="*/ 1013996 h 1216800"/>
              <a:gd name="connsiteX8" fmla="*/ 0 w 8387861"/>
              <a:gd name="connsiteY8" fmla="*/ 202804 h 12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7861" h="1216800">
                <a:moveTo>
                  <a:pt x="0" y="202804"/>
                </a:moveTo>
                <a:cubicBezTo>
                  <a:pt x="0" y="90798"/>
                  <a:pt x="90798" y="0"/>
                  <a:pt x="202804" y="0"/>
                </a:cubicBezTo>
                <a:lnTo>
                  <a:pt x="8185057" y="0"/>
                </a:lnTo>
                <a:cubicBezTo>
                  <a:pt x="8297063" y="0"/>
                  <a:pt x="8387861" y="90798"/>
                  <a:pt x="8387861" y="202804"/>
                </a:cubicBezTo>
                <a:lnTo>
                  <a:pt x="8387861" y="1013996"/>
                </a:lnTo>
                <a:cubicBezTo>
                  <a:pt x="8387861" y="1126002"/>
                  <a:pt x="8297063" y="1216800"/>
                  <a:pt x="8185057" y="1216800"/>
                </a:cubicBezTo>
                <a:lnTo>
                  <a:pt x="202804" y="1216800"/>
                </a:lnTo>
                <a:cubicBezTo>
                  <a:pt x="90798" y="1216800"/>
                  <a:pt x="0" y="1126002"/>
                  <a:pt x="0" y="1013996"/>
                </a:cubicBezTo>
                <a:lnTo>
                  <a:pt x="0" y="202804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0839" tIns="150839" rIns="150839" bIns="150839" numCol="1" spcCol="1270" anchor="ctr" anchorCtr="0">
            <a:noAutofit/>
          </a:bodyPr>
          <a:lstStyle/>
          <a:p>
            <a:pPr marL="91440" marR="0" lvl="0" indent="0" algn="l" defTabSz="10668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II. New Member Introductions</a:t>
            </a:r>
          </a:p>
          <a:p>
            <a:pPr marL="91440" marR="0" lvl="0" indent="0" algn="l" defTabSz="10668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Oswald Light"/>
                <a:ea typeface="+mn-ea"/>
                <a:cs typeface="Arial Narrow"/>
              </a:rPr>
              <a:t>Please introduce yourself and let us know how we can connect with you.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D4D4C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8142EA9-7A37-5F3F-09AA-C7BD022B28AE}"/>
              </a:ext>
            </a:extLst>
          </p:cNvPr>
          <p:cNvGrpSpPr/>
          <p:nvPr/>
        </p:nvGrpSpPr>
        <p:grpSpPr>
          <a:xfrm>
            <a:off x="838198" y="5816032"/>
            <a:ext cx="8387861" cy="790737"/>
            <a:chOff x="0" y="3915143"/>
            <a:chExt cx="8387861" cy="790737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148F909F-D724-AC36-0EF1-5FDE288B2106}"/>
                </a:ext>
              </a:extLst>
            </p:cNvPr>
            <p:cNvSpPr/>
            <p:nvPr/>
          </p:nvSpPr>
          <p:spPr>
            <a:xfrm>
              <a:off x="0" y="3915143"/>
              <a:ext cx="8387861" cy="790737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Oswald Light"/>
                <a:ea typeface="+mn-ea"/>
                <a:cs typeface="+mn-cs"/>
              </a:endParaRPr>
            </a:p>
          </p:txBody>
        </p:sp>
        <p:sp>
          <p:nvSpPr>
            <p:cNvPr id="6" name="Rectangle: Rounded Corners 4">
              <a:extLst>
                <a:ext uri="{FF2B5EF4-FFF2-40B4-BE49-F238E27FC236}">
                  <a16:creationId xmlns:a16="http://schemas.microsoft.com/office/drawing/2014/main" id="{21192B6D-0EAD-9E7F-D43E-79EB38E5C515}"/>
                </a:ext>
              </a:extLst>
            </p:cNvPr>
            <p:cNvSpPr txBox="1"/>
            <p:nvPr/>
          </p:nvSpPr>
          <p:spPr>
            <a:xfrm>
              <a:off x="38601" y="3953744"/>
              <a:ext cx="8310659" cy="7135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91440" marR="0" lvl="0" indent="0" algn="l" defTabSz="1066800" rtl="0" eaLnBrk="1" fontAlgn="auto" latinLnBrk="0" hangingPunct="1">
                <a:lnSpc>
                  <a:spcPct val="85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IV. Community Announcements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9898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EE6236-FD14-4AF3-C7A0-3A7A6CB51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237F2782-B6DF-0C02-C344-7A59BA2A36FF}"/>
              </a:ext>
            </a:extLst>
          </p:cNvPr>
          <p:cNvSpPr txBox="1">
            <a:spLocks/>
          </p:cNvSpPr>
          <p:nvPr/>
        </p:nvSpPr>
        <p:spPr>
          <a:xfrm>
            <a:off x="838200" y="22224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800" b="1" i="0" kern="1200">
                <a:solidFill>
                  <a:schemeClr val="bg1"/>
                </a:solidFill>
                <a:latin typeface="Oswald SemiBold" pitchFamily="2" charset="77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SemiBold" pitchFamily="2" charset="77"/>
                <a:ea typeface="+mj-ea"/>
                <a:cs typeface="+mj-cs"/>
              </a:rPr>
              <a:t>Considerations</a:t>
            </a:r>
            <a:endParaRPr kumimoji="0" lang="en-US" sz="4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swald Light" panose="02000303000000000000" pitchFamily="2" charset="77"/>
              <a:ea typeface="+mj-ea"/>
              <a:cs typeface="+mj-cs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4262710-8859-9C7A-343E-E5BB06B1F4D3}"/>
              </a:ext>
            </a:extLst>
          </p:cNvPr>
          <p:cNvGrpSpPr/>
          <p:nvPr/>
        </p:nvGrpSpPr>
        <p:grpSpPr>
          <a:xfrm>
            <a:off x="601932" y="1792094"/>
            <a:ext cx="2599424" cy="3324354"/>
            <a:chOff x="585305" y="2049797"/>
            <a:chExt cx="2599424" cy="3324354"/>
          </a:xfrm>
        </p:grpSpPr>
        <p:sp>
          <p:nvSpPr>
            <p:cNvPr id="2" name="Rounded Rectangle 1">
              <a:extLst>
                <a:ext uri="{FF2B5EF4-FFF2-40B4-BE49-F238E27FC236}">
                  <a16:creationId xmlns:a16="http://schemas.microsoft.com/office/drawing/2014/main" id="{EC7F336D-5FE0-E800-F36D-126874B8B666}"/>
                </a:ext>
              </a:extLst>
            </p:cNvPr>
            <p:cNvSpPr/>
            <p:nvPr/>
          </p:nvSpPr>
          <p:spPr>
            <a:xfrm>
              <a:off x="585305" y="3695047"/>
              <a:ext cx="2599424" cy="167910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Light"/>
                <a:ea typeface="+mn-ea"/>
                <a:cs typeface="+mn-cs"/>
              </a:endParaRPr>
            </a:p>
          </p:txBody>
        </p:sp>
        <p:pic>
          <p:nvPicPr>
            <p:cNvPr id="11" name="Graphic 10" descr="Monthly calendar with solid fill">
              <a:extLst>
                <a:ext uri="{FF2B5EF4-FFF2-40B4-BE49-F238E27FC236}">
                  <a16:creationId xmlns:a16="http://schemas.microsoft.com/office/drawing/2014/main" id="{DEBB4401-D5CF-EF26-2865-D6686AD32C6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112269" y="2118519"/>
              <a:ext cx="1543539" cy="1543539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EC6F70F-4AEC-E9C2-17D2-DE09F3736DA0}"/>
                </a:ext>
              </a:extLst>
            </p:cNvPr>
            <p:cNvSpPr txBox="1"/>
            <p:nvPr/>
          </p:nvSpPr>
          <p:spPr>
            <a:xfrm>
              <a:off x="652835" y="3934434"/>
              <a:ext cx="2462405" cy="1200329"/>
            </a:xfrm>
            <a:prstGeom prst="rect">
              <a:avLst/>
            </a:prstGeom>
            <a:noFill/>
            <a:effectLst>
              <a:outerShdw blurRad="50800" sx="103387" sy="103387" algn="tl" rotWithShape="0">
                <a:prstClr val="black">
                  <a:alpha val="67081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swald Light" panose="02000303000000000000" pitchFamily="2" charset="77"/>
                  <a:ea typeface="+mn-ea"/>
                  <a:cs typeface="+mn-cs"/>
                </a:rPr>
                <a:t>We begin promptly at </a:t>
              </a:r>
              <a:b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swald Light" panose="02000303000000000000" pitchFamily="2" charset="77"/>
                  <a:ea typeface="+mn-ea"/>
                  <a:cs typeface="+mn-cs"/>
                </a:rPr>
              </a:b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10am CT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swald Light" panose="02000303000000000000" pitchFamily="2" charset="77"/>
                  <a:ea typeface="+mn-ea"/>
                  <a:cs typeface="+mn-cs"/>
                </a:rPr>
                <a:t> on the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ﬁrst Wednesday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swald Light" panose="02000303000000000000" pitchFamily="2" charset="77"/>
                  <a:ea typeface="+mn-ea"/>
                  <a:cs typeface="+mn-cs"/>
                </a:rPr>
                <a:t> of each month. Calls are limited to one hour.</a:t>
              </a:r>
            </a:p>
          </p:txBody>
        </p:sp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2075A959-18D6-4AA3-6C94-477CCDC9CFDE}"/>
                </a:ext>
              </a:extLst>
            </p:cNvPr>
            <p:cNvSpPr/>
            <p:nvPr/>
          </p:nvSpPr>
          <p:spPr>
            <a:xfrm>
              <a:off x="585305" y="2049797"/>
              <a:ext cx="2590794" cy="3324354"/>
            </a:xfrm>
            <a:prstGeom prst="roundRect">
              <a:avLst>
                <a:gd name="adj" fmla="val 10417"/>
              </a:avLst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Light"/>
                <a:ea typeface="+mn-ea"/>
                <a:cs typeface="+mn-cs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37FD26F-F8FE-A6A2-B5DC-C48443EE7CCF}"/>
              </a:ext>
            </a:extLst>
          </p:cNvPr>
          <p:cNvGrpSpPr/>
          <p:nvPr/>
        </p:nvGrpSpPr>
        <p:grpSpPr>
          <a:xfrm>
            <a:off x="3438595" y="1792094"/>
            <a:ext cx="2320957" cy="3324354"/>
            <a:chOff x="3455505" y="2049797"/>
            <a:chExt cx="2320957" cy="3324354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B723FCBB-7464-4246-C57F-AB3FA85782D9}"/>
                </a:ext>
              </a:extLst>
            </p:cNvPr>
            <p:cNvSpPr/>
            <p:nvPr/>
          </p:nvSpPr>
          <p:spPr>
            <a:xfrm>
              <a:off x="3460835" y="3695047"/>
              <a:ext cx="2310296" cy="167910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Light"/>
                <a:ea typeface="+mn-ea"/>
                <a:cs typeface="+mn-cs"/>
              </a:endParaRPr>
            </a:p>
          </p:txBody>
        </p:sp>
        <p:pic>
          <p:nvPicPr>
            <p:cNvPr id="9" name="Graphic 8" descr="Online meeting with solid fill">
              <a:extLst>
                <a:ext uri="{FF2B5EF4-FFF2-40B4-BE49-F238E27FC236}">
                  <a16:creationId xmlns:a16="http://schemas.microsoft.com/office/drawing/2014/main" id="{B309DBF1-8E2A-D7E6-0E7B-BDD433AF75A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3851223" y="2118519"/>
              <a:ext cx="1543539" cy="1543539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7B895DE-F064-2B58-A3D7-1850EC6188E4}"/>
                </a:ext>
              </a:extLst>
            </p:cNvPr>
            <p:cNvSpPr txBox="1"/>
            <p:nvPr/>
          </p:nvSpPr>
          <p:spPr>
            <a:xfrm>
              <a:off x="3547324" y="4072933"/>
              <a:ext cx="2151335" cy="923330"/>
            </a:xfrm>
            <a:prstGeom prst="rect">
              <a:avLst/>
            </a:prstGeom>
            <a:noFill/>
            <a:ln>
              <a:noFill/>
            </a:ln>
            <a:effectLst>
              <a:outerShdw blurRad="50800" sx="103387" sy="103387" algn="tl" rotWithShape="0">
                <a:prstClr val="black">
                  <a:alpha val="67081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swald Light" panose="02000303000000000000" pitchFamily="2" charset="77"/>
                  <a:ea typeface="+mn-ea"/>
                  <a:cs typeface="+mn-cs"/>
                </a:rPr>
                <a:t>Meetings are recorded and will be made available upon request.</a:t>
              </a:r>
            </a:p>
          </p:txBody>
        </p:sp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1821A4E4-4D72-8213-AED6-0A0DBE02D742}"/>
                </a:ext>
              </a:extLst>
            </p:cNvPr>
            <p:cNvSpPr/>
            <p:nvPr/>
          </p:nvSpPr>
          <p:spPr>
            <a:xfrm>
              <a:off x="3455505" y="2049797"/>
              <a:ext cx="2320957" cy="3324354"/>
            </a:xfrm>
            <a:prstGeom prst="roundRect">
              <a:avLst>
                <a:gd name="adj" fmla="val 12153"/>
              </a:avLst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Light"/>
                <a:ea typeface="+mn-ea"/>
                <a:cs typeface="+mn-cs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A028DDC-719D-019E-0C41-D8603D201C09}"/>
              </a:ext>
            </a:extLst>
          </p:cNvPr>
          <p:cNvGrpSpPr/>
          <p:nvPr/>
        </p:nvGrpSpPr>
        <p:grpSpPr>
          <a:xfrm>
            <a:off x="5996791" y="1792094"/>
            <a:ext cx="2313667" cy="3324354"/>
            <a:chOff x="6071705" y="2049797"/>
            <a:chExt cx="2313667" cy="3324354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2379C854-FB7B-0212-CF99-6136B9CAFD9E}"/>
                </a:ext>
              </a:extLst>
            </p:cNvPr>
            <p:cNvSpPr/>
            <p:nvPr/>
          </p:nvSpPr>
          <p:spPr>
            <a:xfrm>
              <a:off x="6075076" y="3695047"/>
              <a:ext cx="2310296" cy="167910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Light"/>
                <a:ea typeface="+mn-ea"/>
                <a:cs typeface="+mn-cs"/>
              </a:endParaRPr>
            </a:p>
          </p:txBody>
        </p:sp>
        <p:pic>
          <p:nvPicPr>
            <p:cNvPr id="5" name="Graphic 4" descr="Mute speaker with solid fill">
              <a:extLst>
                <a:ext uri="{FF2B5EF4-FFF2-40B4-BE49-F238E27FC236}">
                  <a16:creationId xmlns:a16="http://schemas.microsoft.com/office/drawing/2014/main" id="{94CFD258-7B3C-19D1-9E0B-0DB0C5A8B74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6457132" y="2096689"/>
              <a:ext cx="1543539" cy="1543539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E6A1985-DC69-BD86-F928-A3E0E4920A5B}"/>
                </a:ext>
              </a:extLst>
            </p:cNvPr>
            <p:cNvSpPr txBox="1"/>
            <p:nvPr/>
          </p:nvSpPr>
          <p:spPr>
            <a:xfrm>
              <a:off x="6338159" y="4072933"/>
              <a:ext cx="1781484" cy="923330"/>
            </a:xfrm>
            <a:prstGeom prst="rect">
              <a:avLst/>
            </a:prstGeom>
            <a:noFill/>
            <a:effectLst>
              <a:outerShdw blurRad="50800" sx="103387" sy="103387" algn="tl" rotWithShape="0">
                <a:prstClr val="black">
                  <a:alpha val="67081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swald Light" panose="02000303000000000000" pitchFamily="2" charset="77"/>
                  <a:ea typeface="+mn-ea"/>
                  <a:cs typeface="+mn-cs"/>
                </a:rPr>
                <a:t>Please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swald SemiBold"/>
                  <a:ea typeface="+mn-ea"/>
                  <a:cs typeface="+mn-cs"/>
                </a:rPr>
                <a:t>mute your microphones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swald Light" panose="02000303000000000000" pitchFamily="2" charset="77"/>
                  <a:ea typeface="+mn-ea"/>
                  <a:cs typeface="+mn-cs"/>
                </a:rPr>
                <a:t>unless speaking.</a:t>
              </a:r>
            </a:p>
          </p:txBody>
        </p:sp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2A365C84-3CDE-367B-88A3-D12BD3C263FA}"/>
                </a:ext>
              </a:extLst>
            </p:cNvPr>
            <p:cNvSpPr/>
            <p:nvPr/>
          </p:nvSpPr>
          <p:spPr>
            <a:xfrm>
              <a:off x="6071705" y="2049797"/>
              <a:ext cx="2313667" cy="3324354"/>
            </a:xfrm>
            <a:prstGeom prst="roundRect">
              <a:avLst>
                <a:gd name="adj" fmla="val 12138"/>
              </a:avLst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Light"/>
                <a:ea typeface="+mn-ea"/>
                <a:cs typeface="+mn-cs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50E3292-4454-4F0A-6EF5-8C6E33D9C463}"/>
              </a:ext>
            </a:extLst>
          </p:cNvPr>
          <p:cNvGrpSpPr/>
          <p:nvPr/>
        </p:nvGrpSpPr>
        <p:grpSpPr>
          <a:xfrm>
            <a:off x="8547696" y="1792094"/>
            <a:ext cx="3071152" cy="3324354"/>
            <a:chOff x="8664077" y="2049797"/>
            <a:chExt cx="3071152" cy="3324354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5487218C-E84E-D8BE-C1BE-8B9D76FCCED9}"/>
                </a:ext>
              </a:extLst>
            </p:cNvPr>
            <p:cNvSpPr/>
            <p:nvPr/>
          </p:nvSpPr>
          <p:spPr>
            <a:xfrm>
              <a:off x="8667471" y="3695047"/>
              <a:ext cx="3067758" cy="167910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Light"/>
                <a:ea typeface="+mn-ea"/>
                <a:cs typeface="+mn-cs"/>
              </a:endParaRPr>
            </a:p>
          </p:txBody>
        </p:sp>
        <p:pic>
          <p:nvPicPr>
            <p:cNvPr id="3" name="Graphic 2" descr="Megaphone1 with solid fill">
              <a:extLst>
                <a:ext uri="{FF2B5EF4-FFF2-40B4-BE49-F238E27FC236}">
                  <a16:creationId xmlns:a16="http://schemas.microsoft.com/office/drawing/2014/main" id="{63D4B0A0-68C9-1304-7374-B31D0A65D21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9429581" y="2118519"/>
              <a:ext cx="1543539" cy="1543539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5DE37BE-4AA0-1A5F-B153-440196A6A2B3}"/>
                </a:ext>
              </a:extLst>
            </p:cNvPr>
            <p:cNvSpPr txBox="1"/>
            <p:nvPr/>
          </p:nvSpPr>
          <p:spPr>
            <a:xfrm>
              <a:off x="8719171" y="4072933"/>
              <a:ext cx="2957570" cy="923330"/>
            </a:xfrm>
            <a:prstGeom prst="rect">
              <a:avLst/>
            </a:prstGeom>
            <a:noFill/>
            <a:effectLst>
              <a:outerShdw blurRad="50800" sx="103387" sy="103387" algn="tl" rotWithShape="0">
                <a:prstClr val="black">
                  <a:alpha val="67081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swald Light" panose="02000303000000000000" pitchFamily="2" charset="77"/>
                  <a:ea typeface="+mn-ea"/>
                  <a:cs typeface="+mn-cs"/>
                </a:rPr>
                <a:t>If you have an announcement, please make sure you email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swald Light" panose="02000303000000000000" pitchFamily="2" charset="77"/>
                  <a:ea typeface="+mn-ea"/>
                  <a:cs typeface="+mn-cs"/>
                </a:rPr>
                <a:t>Mallory.Race@arkansasEDC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swald Light" panose="02000303000000000000" pitchFamily="2" charset="77"/>
                  <a:ea typeface="+mn-ea"/>
                  <a:cs typeface="+mn-cs"/>
                </a:rPr>
                <a:t>.com</a:t>
              </a:r>
            </a:p>
          </p:txBody>
        </p:sp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11A4D610-6C7F-82B5-E144-CBC02E773E09}"/>
                </a:ext>
              </a:extLst>
            </p:cNvPr>
            <p:cNvSpPr/>
            <p:nvPr/>
          </p:nvSpPr>
          <p:spPr>
            <a:xfrm>
              <a:off x="8664077" y="2049797"/>
              <a:ext cx="3067758" cy="3324354"/>
            </a:xfrm>
            <a:prstGeom prst="roundRect">
              <a:avLst>
                <a:gd name="adj" fmla="val 8748"/>
              </a:avLst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Light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7899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1C19F-3C39-FD63-F25E-118124D605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79892C77-CEA4-AAF5-D81B-7453F141FEB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339254" y="810096"/>
            <a:ext cx="5715000" cy="3810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6B22520-035B-567E-B5D9-A3FF707F345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249772" y="1445009"/>
            <a:ext cx="3905249" cy="2440780"/>
          </a:xfrm>
          <a:prstGeom prst="rect">
            <a:avLst/>
          </a:prstGeom>
          <a:effectLst>
            <a:innerShdw blurRad="114300">
              <a:prstClr val="black">
                <a:alpha val="16000"/>
              </a:prstClr>
            </a:innerShdw>
          </a:effectLst>
        </p:spPr>
      </p:pic>
      <p:sp>
        <p:nvSpPr>
          <p:cNvPr id="8" name="Title 5">
            <a:extLst>
              <a:ext uri="{FF2B5EF4-FFF2-40B4-BE49-F238E27FC236}">
                <a16:creationId xmlns:a16="http://schemas.microsoft.com/office/drawing/2014/main" id="{B203DC53-F8DD-A61F-EB7A-4F4E84F672A1}"/>
              </a:ext>
            </a:extLst>
          </p:cNvPr>
          <p:cNvSpPr txBox="1">
            <a:spLocks/>
          </p:cNvSpPr>
          <p:nvPr/>
        </p:nvSpPr>
        <p:spPr>
          <a:xfrm>
            <a:off x="8490371" y="4897286"/>
            <a:ext cx="3102203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i="0" kern="1200">
                <a:solidFill>
                  <a:schemeClr val="tx1"/>
                </a:solidFill>
                <a:latin typeface="Oswald SemiBold" pitchFamily="2" charset="77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SemiBold" pitchFamily="2" charset="77"/>
                <a:ea typeface="+mj-ea"/>
                <a:cs typeface="+mj-cs"/>
              </a:rPr>
              <a:t>bit.ly/AR-ESO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B57FB31-D378-E152-5D93-52E32E4707D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249772" y="4665673"/>
            <a:ext cx="1066800" cy="1066800"/>
          </a:xfrm>
          <a:prstGeom prst="rect">
            <a:avLst/>
          </a:prstGeom>
        </p:spPr>
      </p:pic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AD64FFE-5554-AA16-696A-A7ACFB93DF60}"/>
              </a:ext>
            </a:extLst>
          </p:cNvPr>
          <p:cNvSpPr txBox="1">
            <a:spLocks/>
          </p:cNvSpPr>
          <p:nvPr/>
        </p:nvSpPr>
        <p:spPr>
          <a:xfrm>
            <a:off x="764138" y="4477776"/>
            <a:ext cx="4774063" cy="1442594"/>
          </a:xfrm>
          <a:prstGeom prst="rect">
            <a:avLst/>
          </a:prstGeom>
        </p:spPr>
        <p:txBody>
          <a:bodyPr vert="horz" lIns="91440" tIns="45720" rIns="91440" bIns="45720" numCol="1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None/>
              <a:defRPr sz="2000" b="0" i="0" kern="1200">
                <a:solidFill>
                  <a:schemeClr val="tx1"/>
                </a:solidFill>
                <a:latin typeface="Oswald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None/>
              <a:defRPr sz="1400" b="0" i="0" kern="1200">
                <a:solidFill>
                  <a:schemeClr val="tx1"/>
                </a:solidFill>
                <a:latin typeface="Oswald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None/>
              <a:defRPr sz="1200" b="0" i="0" kern="1200">
                <a:solidFill>
                  <a:schemeClr val="tx1"/>
                </a:solidFill>
                <a:latin typeface="Oswald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None/>
              <a:defRPr sz="1000" b="0" i="0" kern="1200">
                <a:solidFill>
                  <a:schemeClr val="tx1"/>
                </a:solidFill>
                <a:latin typeface="Oswald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None/>
              <a:defRPr sz="1000" b="0" i="0" kern="1200">
                <a:solidFill>
                  <a:schemeClr val="tx1"/>
                </a:solidFill>
                <a:latin typeface="Oswald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E202F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" pitchFamily="2" charset="77"/>
                <a:ea typeface="+mn-ea"/>
                <a:cs typeface="+mn-cs"/>
              </a:rPr>
              <a:t>If you have questions or concerns, please contact: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E202F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Mallory Race – Senior Project Manager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E202F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D4D4C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Arkansas Economic Development Commission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E202F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" pitchFamily="2" charset="77"/>
                <a:ea typeface="+mn-ea"/>
                <a:cs typeface="+mn-cs"/>
              </a:rPr>
              <a:t>Mallory.Race@ArkansasEDC.com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swald" pitchFamily="2" charset="77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2CD845-84B8-9AA3-26CC-166265465F68}"/>
              </a:ext>
            </a:extLst>
          </p:cNvPr>
          <p:cNvSpPr txBox="1"/>
          <p:nvPr/>
        </p:nvSpPr>
        <p:spPr>
          <a:xfrm>
            <a:off x="764138" y="548486"/>
            <a:ext cx="3373296" cy="5232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Light" panose="02000303000000000000" pitchFamily="2" charset="77"/>
                <a:ea typeface="+mn-ea"/>
                <a:cs typeface="+mn-cs"/>
              </a:rPr>
              <a:t>ESO Call Landing Page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A9C740-23E9-3AA8-152B-4D8A79714926}"/>
              </a:ext>
            </a:extLst>
          </p:cNvPr>
          <p:cNvSpPr txBox="1"/>
          <p:nvPr/>
        </p:nvSpPr>
        <p:spPr>
          <a:xfrm>
            <a:off x="764138" y="2203734"/>
            <a:ext cx="41864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A central location where you can find important links such as the call’s joining link, the previous ESO slide deck, and more.</a:t>
            </a:r>
          </a:p>
        </p:txBody>
      </p:sp>
    </p:spTree>
    <p:extLst>
      <p:ext uri="{BB962C8B-B14F-4D97-AF65-F5344CB8AC3E}">
        <p14:creationId xmlns:p14="http://schemas.microsoft.com/office/powerpoint/2010/main" val="1351607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23D90-939D-086B-3335-0833ED190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A0340437-7C2D-9CCA-504B-E3B78ECF8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6428" y="2904134"/>
            <a:ext cx="8819144" cy="1049731"/>
          </a:xfrm>
        </p:spPr>
        <p:txBody>
          <a:bodyPr/>
          <a:lstStyle/>
          <a:p>
            <a:pPr algn="ctr"/>
            <a:r>
              <a:rPr lang="en-US" dirty="0"/>
              <a:t>New Member Introductions </a:t>
            </a:r>
          </a:p>
        </p:txBody>
      </p:sp>
    </p:spTree>
    <p:extLst>
      <p:ext uri="{BB962C8B-B14F-4D97-AF65-F5344CB8AC3E}">
        <p14:creationId xmlns:p14="http://schemas.microsoft.com/office/powerpoint/2010/main" val="1202264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D3796849-7C37-8BAC-4A67-68DFED22B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6428" y="2904134"/>
            <a:ext cx="8819144" cy="1049731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Entrepreneurial Highlight </a:t>
            </a:r>
          </a:p>
        </p:txBody>
      </p:sp>
    </p:spTree>
    <p:extLst>
      <p:ext uri="{BB962C8B-B14F-4D97-AF65-F5344CB8AC3E}">
        <p14:creationId xmlns:p14="http://schemas.microsoft.com/office/powerpoint/2010/main" val="3653176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4795573-78F0-0F84-EC68-5ABFCAFF35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8343"/>
            <a:ext cx="12206868" cy="6849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3073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096D2-63C7-2901-C4E6-FACB2E6EBF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CD113B3-1AAC-D90F-223A-7D0DBFE31A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469406" cy="704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5368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BC315-2038-F7BC-29E6-2066866B27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972F14-37BC-DE29-98F3-C9D45BB531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464716" cy="698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6628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E3023-268A-F421-0670-56BFDB2A5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C3ABED-D0FB-D5DC-0B7B-B688D87DCE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941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2787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BDA14-EE40-2880-6214-989F11FCE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7794F5-D50A-EA93-4DC7-961D0B8A6B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304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3190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6EC91-3436-9AA4-E248-C52F0AE7A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29532F-C291-9836-3731-C67A23B3F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018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7199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D67B4F-115E-C0D2-2ABC-F35291ABA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7E3697-D422-ABD5-0C49-F09B0DC089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2994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9001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11C1F-F6C7-5AE1-2086-FBF899D47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8AEF30-C96F-5E77-402B-EFE8AF39A6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2032"/>
            <a:ext cx="12197865" cy="6845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725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DF7BA-2C13-429D-850C-766BFDB26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D1675E-221C-7679-A227-143B08916C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398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8984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31FD82-0921-F845-0ABE-36903A6A5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86AC21-E4F4-FBB5-54E7-29B99EB237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2280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3966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81C801-3F90-04A0-61AF-85D3296477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5D5084-1621-C08E-E836-7998C07FB0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5481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0743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32D9B7-3EE1-A36A-C0E7-4EC28E2C13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103B45-1E19-1AC7-09BD-04C40D999F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462" y="0"/>
            <a:ext cx="12211462" cy="6813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4982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053AED-8C56-1791-06BE-5072B3AD0C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rrow&#10;&#10;AI-generated content may be incorrect.">
            <a:extLst>
              <a:ext uri="{FF2B5EF4-FFF2-40B4-BE49-F238E27FC236}">
                <a16:creationId xmlns:a16="http://schemas.microsoft.com/office/drawing/2014/main" id="{15514381-FCBB-9754-A054-6808B4C06F7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450" y="834577"/>
            <a:ext cx="7772400" cy="5670988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0F799C0B-6E5F-9DE5-BF13-935294DEA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0996731">
            <a:off x="2034502" y="1681437"/>
            <a:ext cx="5719087" cy="781035"/>
          </a:xfrm>
        </p:spPr>
        <p:txBody>
          <a:bodyPr anchor="t">
            <a:normAutofit fontScale="90000"/>
          </a:bodyPr>
          <a:lstStyle/>
          <a:p>
            <a:pPr algn="ctr"/>
            <a:r>
              <a:rPr lang="en-US" b="0" dirty="0">
                <a:solidFill>
                  <a:schemeClr val="bg1"/>
                </a:solidFill>
                <a:latin typeface="+mn-lt"/>
              </a:rPr>
              <a:t>November 2026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CF269A25-B554-B79A-2079-2255863D5500}"/>
              </a:ext>
            </a:extLst>
          </p:cNvPr>
          <p:cNvSpPr txBox="1">
            <a:spLocks/>
          </p:cNvSpPr>
          <p:nvPr/>
        </p:nvSpPr>
        <p:spPr>
          <a:xfrm rot="20996731">
            <a:off x="3081734" y="2487267"/>
            <a:ext cx="6322112" cy="146251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800" b="1" i="0" kern="1200">
                <a:solidFill>
                  <a:schemeClr val="tx1"/>
                </a:solidFill>
                <a:latin typeface="Oswald SemiBold" pitchFamily="2" charset="77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3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SemiBold" pitchFamily="2" charset="77"/>
                <a:ea typeface="+mj-ea"/>
                <a:cs typeface="+mj-cs"/>
              </a:rPr>
              <a:t>Community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3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SemiBold" pitchFamily="2" charset="77"/>
                <a:ea typeface="+mj-ea"/>
                <a:cs typeface="+mj-cs"/>
              </a:rPr>
              <a:t>ANNOUNCEMENTS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CA5BDEB9-81F5-E56A-568F-FD693DD1093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5670" b="19059"/>
          <a:stretch>
            <a:fillRect/>
          </a:stretch>
        </p:blipFill>
        <p:spPr>
          <a:xfrm rot="21021774">
            <a:off x="2102012" y="125031"/>
            <a:ext cx="2891152" cy="1429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0060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AF3970-AED5-4F40-DEA0-5D4DCD837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0AC3B09-871F-2E42-3A26-EBF3ECD8B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928" y="0"/>
            <a:ext cx="90221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6814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F9AA6-BF25-8429-C86B-3D642BAD4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48143D-E1CB-08D3-5533-F5342A2611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340" y="374490"/>
            <a:ext cx="11855320" cy="6109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461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243BDB-EA86-497E-8F51-A838FE12E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F0231E-0C81-DE49-9BA5-3C1E6455E5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238"/>
            <a:ext cx="12192000" cy="673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6358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23363E-C348-8291-A129-36F99F97C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D64C92-981C-3CB5-7388-C384DBC3CB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821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3294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45211D-F138-FE28-1E0D-45CE3D249C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1AFBDF-3034-1916-017B-83687283CD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2231911" cy="6513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2576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>
          <a:extLst>
            <a:ext uri="{FF2B5EF4-FFF2-40B4-BE49-F238E27FC236}">
              <a16:creationId xmlns:a16="http://schemas.microsoft.com/office/drawing/2014/main" id="{81FB23D3-CFEE-4D0D-0F2A-A95099C15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33" title="ACC Capital LOGO Brand Colors-01.png">
            <a:extLst>
              <a:ext uri="{FF2B5EF4-FFF2-40B4-BE49-F238E27FC236}">
                <a16:creationId xmlns:a16="http://schemas.microsoft.com/office/drawing/2014/main" id="{91D5961E-B324-9046-7E6D-3000DC75149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6989" t="36936" r="26985" b="35351"/>
          <a:stretch/>
        </p:blipFill>
        <p:spPr>
          <a:xfrm>
            <a:off x="3089101" y="1940933"/>
            <a:ext cx="2442153" cy="146304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DC0A916-11A3-75AF-BDD9-B45019C2E27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D437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22B2DE-8C42-02F6-1B03-049BDB7CEF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3646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>
          <a:extLst>
            <a:ext uri="{FF2B5EF4-FFF2-40B4-BE49-F238E27FC236}">
              <a16:creationId xmlns:a16="http://schemas.microsoft.com/office/drawing/2014/main" id="{BDCB73F2-8643-0435-0FDE-80F7306B66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33" title="ACC Capital LOGO Brand Colors-01.png">
            <a:extLst>
              <a:ext uri="{FF2B5EF4-FFF2-40B4-BE49-F238E27FC236}">
                <a16:creationId xmlns:a16="http://schemas.microsoft.com/office/drawing/2014/main" id="{FCCFBC94-F39E-3AAE-DB50-B7B91391E0C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6989" t="36936" r="26985" b="35351"/>
          <a:stretch/>
        </p:blipFill>
        <p:spPr>
          <a:xfrm>
            <a:off x="3089101" y="1940933"/>
            <a:ext cx="2442153" cy="146304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CA49D3B-4ABB-DF76-9CC7-1DB190D46FD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2D437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8458A1-402F-9D48-799B-C707E72EDC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411" y="168562"/>
            <a:ext cx="9984345" cy="6470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876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C791D-A865-AC37-3680-684305787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9AFF7-6DE3-D9D7-93C1-5014FA563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0216" y="1936865"/>
            <a:ext cx="10034954" cy="2053132"/>
          </a:xfrm>
        </p:spPr>
        <p:txBody>
          <a:bodyPr/>
          <a:lstStyle/>
          <a:p>
            <a:r>
              <a:rPr lang="en-US" sz="5400" dirty="0"/>
              <a:t>Thank you for joining us! </a:t>
            </a:r>
            <a:br>
              <a:rPr lang="en-US" sz="5400" dirty="0"/>
            </a:br>
            <a:r>
              <a:rPr lang="en-US" sz="5400" dirty="0"/>
              <a:t>See you next month!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AF97D5-6137-B55B-BAD5-4BF762B4E6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30216" y="4290524"/>
            <a:ext cx="10034954" cy="580734"/>
          </a:xfrm>
        </p:spPr>
        <p:txBody>
          <a:bodyPr numCol="1">
            <a:normAutofit/>
          </a:bodyPr>
          <a:lstStyle/>
          <a:p>
            <a:pPr>
              <a:spcAft>
                <a:spcPts val="900"/>
              </a:spcAft>
            </a:pPr>
            <a:r>
              <a:rPr lang="en-US" dirty="0">
                <a:latin typeface="+mn-lt"/>
              </a:rPr>
              <a:t>Next meeting will be held December 2</a:t>
            </a:r>
            <a:r>
              <a:rPr lang="en-US" baseline="30000" dirty="0">
                <a:latin typeface="+mn-lt"/>
              </a:rPr>
              <a:t>nd</a:t>
            </a:r>
            <a:r>
              <a:rPr lang="en-US" dirty="0">
                <a:latin typeface="+mn-lt"/>
              </a:rPr>
              <a:t> at 10 CT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505B4081-33CE-9160-0F27-628C14D3FAE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99023" y="5469775"/>
            <a:ext cx="7887282" cy="1251701"/>
          </a:xfrm>
        </p:spPr>
        <p:txBody>
          <a:bodyPr numCol="2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Questions?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Mallory Race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Senior Project Manager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Arkansas Economic Development Commission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Mallory.Race@arkansasEDC.com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O: (501) 683-4414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M: (501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) 516-6968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FA02B27-CE5A-DDFA-C2E4-75F509D487D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15670" b="19059"/>
          <a:stretch>
            <a:fillRect/>
          </a:stretch>
        </p:blipFill>
        <p:spPr>
          <a:xfrm>
            <a:off x="1305035" y="623543"/>
            <a:ext cx="2891152" cy="1429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2435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Office Theme">
  <a:themeElements>
    <a:clrScheme name="Custom 1">
      <a:dk1>
        <a:srgbClr val="000000"/>
      </a:dk1>
      <a:lt1>
        <a:srgbClr val="FFFFFF"/>
      </a:lt1>
      <a:dk2>
        <a:srgbClr val="4D4D4C"/>
      </a:dk2>
      <a:lt2>
        <a:srgbClr val="E3E4E3"/>
      </a:lt2>
      <a:accent1>
        <a:srgbClr val="CE202F"/>
      </a:accent1>
      <a:accent2>
        <a:srgbClr val="4C4D4C"/>
      </a:accent2>
      <a:accent3>
        <a:srgbClr val="000000"/>
      </a:accent3>
      <a:accent4>
        <a:srgbClr val="8A8A89"/>
      </a:accent4>
      <a:accent5>
        <a:srgbClr val="2459A9"/>
      </a:accent5>
      <a:accent6>
        <a:srgbClr val="FFFEFE"/>
      </a:accent6>
      <a:hlink>
        <a:srgbClr val="2459A9"/>
      </a:hlink>
      <a:folHlink>
        <a:srgbClr val="183D74"/>
      </a:folHlink>
    </a:clrScheme>
    <a:fontScheme name="AEDC Template">
      <a:majorFont>
        <a:latin typeface="Oswald SemiBold"/>
        <a:ea typeface=""/>
        <a:cs typeface=""/>
      </a:majorFont>
      <a:minorFont>
        <a:latin typeface="Oswal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EFFA59EF-836C-714B-981C-48EB1960B37E}" vid="{DB42FA94-DA18-F948-953E-C97BD76111E6}"/>
    </a:ext>
  </a:extLst>
</a:theme>
</file>

<file path=ppt/theme/theme3.xml><?xml version="1.0" encoding="utf-8"?>
<a:theme xmlns:a="http://schemas.openxmlformats.org/drawingml/2006/main" name="Simple Light">
  <a:themeElements>
    <a:clrScheme name="Simple Light">
      <a:dk1>
        <a:srgbClr val="00354E"/>
      </a:dk1>
      <a:lt1>
        <a:srgbClr val="2D437B"/>
      </a:lt1>
      <a:dk2>
        <a:srgbClr val="4369B2"/>
      </a:dk2>
      <a:lt2>
        <a:srgbClr val="FEC673"/>
      </a:lt2>
      <a:accent1>
        <a:srgbClr val="EBDFCD"/>
      </a:accent1>
      <a:accent2>
        <a:srgbClr val="F7F8F9"/>
      </a:accent2>
      <a:accent3>
        <a:srgbClr val="F7F8F9"/>
      </a:accent3>
      <a:accent4>
        <a:srgbClr val="F7F8F9"/>
      </a:accent4>
      <a:accent5>
        <a:srgbClr val="F7F8F9"/>
      </a:accent5>
      <a:accent6>
        <a:srgbClr val="F7F8F9"/>
      </a:accent6>
      <a:hlink>
        <a:srgbClr val="4369B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1049</TotalTime>
  <Words>266</Words>
  <Application>Microsoft Office PowerPoint</Application>
  <PresentationFormat>Widescreen</PresentationFormat>
  <Paragraphs>42</Paragraphs>
  <Slides>27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27</vt:i4>
      </vt:variant>
    </vt:vector>
  </HeadingPairs>
  <TitlesOfParts>
    <vt:vector size="42" baseType="lpstr">
      <vt:lpstr>Aptos</vt:lpstr>
      <vt:lpstr>Aptos Display</vt:lpstr>
      <vt:lpstr>Arial</vt:lpstr>
      <vt:lpstr>Calibri</vt:lpstr>
      <vt:lpstr>Oswald</vt:lpstr>
      <vt:lpstr>Oswald Light</vt:lpstr>
      <vt:lpstr>Oswald Medium</vt:lpstr>
      <vt:lpstr>Oswald SemiBold</vt:lpstr>
      <vt:lpstr>Proxima Nova</vt:lpstr>
      <vt:lpstr>Rozha One</vt:lpstr>
      <vt:lpstr>Wingdings</vt:lpstr>
      <vt:lpstr>Yeseva One</vt:lpstr>
      <vt:lpstr>Office Theme</vt:lpstr>
      <vt:lpstr>2_Office Theme</vt:lpstr>
      <vt:lpstr>Simple Light</vt:lpstr>
      <vt:lpstr>Welcome to the ESO Call!</vt:lpstr>
      <vt:lpstr>November ESO Call Agenda</vt:lpstr>
      <vt:lpstr>PowerPoint Presentation</vt:lpstr>
      <vt:lpstr>PowerPoint Presentation</vt:lpstr>
      <vt:lpstr>New Member Introductions </vt:lpstr>
      <vt:lpstr>Entrepreneurial Highlight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November 2026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 for joining us!  See you next month!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Mallory Race</dc:creator>
  <cp:lastModifiedBy>Mallory Race</cp:lastModifiedBy>
  <cp:revision>2</cp:revision>
  <dcterms:created xsi:type="dcterms:W3CDTF">2026-10-06T21:24:09Z</dcterms:created>
  <dcterms:modified xsi:type="dcterms:W3CDTF">2026-11-04T14:38:56Z</dcterms:modified>
</cp:coreProperties>
</file>